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58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59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60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261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262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263" r:id="rId6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283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88613-5339-C4E2-8844-D6AFF9D4CC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3FA9E-3D64-9DBD-DABD-32DA06E101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12411-8379-D19C-9BA1-F77F899C6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73EE-444C-4289-B1EB-4C320E3C9C5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8824C-C59D-0721-27B8-229451457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72893-3571-5E32-D9CB-C07557BDD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CD6B-0038-4A26-A412-CCFF830E4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9D5B2-68A1-84E2-8627-06783E094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B94C5-3E45-8B63-AE62-E0E22C0BE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CD382-D2A6-AFA1-1BAD-F55F376C7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73EE-444C-4289-B1EB-4C320E3C9C5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165DE-E962-EBA7-FCE5-99D1FE5C9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ED9CA-2EC1-8CC7-7FE1-64254EB96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CD6B-0038-4A26-A412-CCFF830E4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D3E60-54F8-048C-061D-A756CD8846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8A6F6D-3730-8D72-AB60-DF7C891AB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120C3-71AC-B3E1-9397-9BEFFB1B9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73EE-444C-4289-B1EB-4C320E3C9C5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43BAE-A662-E1BB-840C-B4B508BAA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914E0-BD0B-8DFF-8EC3-469F78B7C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CD6B-0038-4A26-A412-CCFF830E4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3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1C407-E742-A983-BDDC-4935936CA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5200B-0C43-443F-533A-90FB43ECF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7137E-92D7-A597-83B3-37E820843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73EE-444C-4289-B1EB-4C320E3C9C5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05409-ED1C-777D-9244-02479F150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B2F72-E84E-6DC8-6AB5-1776D198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CD6B-0038-4A26-A412-CCFF830E4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9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79C53-47B5-B5ED-C792-62C59D0B7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45303-B31C-F339-331F-8A1849C5D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C7086-6116-8EBD-7503-0B6C65EF9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73EE-444C-4289-B1EB-4C320E3C9C5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49984-8AB6-B243-8888-771AD93FB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0A2F4-EBA9-EF65-E94F-401FEC8A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CD6B-0038-4A26-A412-CCFF830E4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8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C3DCE-E160-5340-F3BE-6C8B4AE31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923DF-6958-2E37-5353-4104525DC7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EA510-883E-AEF1-55C8-0DA4525EF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E5ED33-CC08-8B41-63D4-7209EEBD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73EE-444C-4289-B1EB-4C320E3C9C5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D2F82A-7606-E3D2-91C4-D93400F7C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490C1-DB28-5E26-3572-C878C2637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CD6B-0038-4A26-A412-CCFF830E4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8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9AE48-4B70-973C-FB20-97AE410FC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8C02F-5AFB-9910-971A-FD33B41B3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4564F-C33B-02CE-454E-571A28FAE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E1CF3A-2791-5C69-6E51-8BED0528F0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1406D0-621C-85F6-40E5-02AE327887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B07E6B-F15C-F6E5-FAC5-FA2F9134C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73EE-444C-4289-B1EB-4C320E3C9C5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2DB49A-FE1A-BD76-238E-600F7847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DBFD3D-C1EB-36DC-19F6-538330A6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CD6B-0038-4A26-A412-CCFF830E4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4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F1771-6E5C-9ADD-A651-23D6CD4EB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CA98FD-1652-6945-C43D-E708D6F4C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73EE-444C-4289-B1EB-4C320E3C9C5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CB746C-90AE-9A34-2306-EE6F5BF61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705208-9AD8-05C0-0F6B-55E9CA5E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CD6B-0038-4A26-A412-CCFF830E4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E7D3DB-D9C8-6023-D1FE-D9FDE7795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73EE-444C-4289-B1EB-4C320E3C9C5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2EAF5C-8DB4-D620-0151-3A44CEA89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4EBA9-CB24-AEC5-BCFE-5D2E2AF6F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CD6B-0038-4A26-A412-CCFF830E4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4683-F2A0-ED5B-2D7A-D8BCC2B08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B76C1-8264-6D0E-85A0-283CAC0B5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1CD48B-CB07-1E64-2294-3C9881ED3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4DF0D-66BF-F505-A2D9-1F13B4AF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73EE-444C-4289-B1EB-4C320E3C9C5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5BC7D-8EBC-DF62-B73A-32C4259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F7EFC-B7B5-489D-D122-A3A8E92A2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CD6B-0038-4A26-A412-CCFF830E4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1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973AB-F94D-35F2-595D-C9EE7E279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94814E-FB61-7283-8652-EB3350BF64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AA172-CDB7-F569-E86C-FB34CB4B6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3D8A3-9B68-1C74-66E7-D80A8B006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73EE-444C-4289-B1EB-4C320E3C9C5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B07F-4F31-4873-42AA-D010F5BBA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FAFD1-67A5-EC7E-48CE-8A611D034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CD6B-0038-4A26-A412-CCFF830E4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56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BC16-3F40-FD62-2783-563972249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3E972-0938-7CB2-3BD1-38A62E29E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7DB52-971B-F0BC-0A06-AF4FACC8A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B573EE-444C-4289-B1EB-4C320E3C9C5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FF8A8-D15B-EBB5-11CC-AEE7F0825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E3FAF-30D0-D422-A079-65BD81C20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2ECD6B-0038-4A26-A412-CCFF830E4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8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20940-B7B0-9A71-C82E-C343F9DF74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📖 </a:t>
            </a:r>
            <a:r>
              <a:rPr lang="en-US" b="1" dirty="0" err="1"/>
              <a:t>Ali’nin</a:t>
            </a:r>
            <a:r>
              <a:rPr lang="en-US" b="1" dirty="0"/>
              <a:t> İlk </a:t>
            </a:r>
            <a:r>
              <a:rPr lang="en-US" b="1" dirty="0" err="1"/>
              <a:t>Okul</a:t>
            </a:r>
            <a:r>
              <a:rPr lang="en-US" b="1" dirty="0"/>
              <a:t> </a:t>
            </a:r>
            <a:r>
              <a:rPr lang="en-US" b="1" dirty="0" err="1"/>
              <a:t>Günü</a:t>
            </a:r>
            <a:endParaRPr lang="en-US" dirty="0"/>
          </a:p>
        </p:txBody>
      </p:sp>
      <p:pic>
        <p:nvPicPr>
          <p:cNvPr id="1026" name="Picture 2" descr="Ali Kelimesi Okuma Çalışması - Yeni Müfredat Okuma Yazma Öğretimi - YouTube">
            <a:extLst>
              <a:ext uri="{FF2B5EF4-FFF2-40B4-BE49-F238E27FC236}">
                <a16:creationId xmlns:a16="http://schemas.microsoft.com/office/drawing/2014/main" id="{84016B77-1054-6288-5189-FB01587CE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99" y="3629819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li'nin Okul Başarısı Hikayesi » Uyku Masalları">
            <a:extLst>
              <a:ext uri="{FF2B5EF4-FFF2-40B4-BE49-F238E27FC236}">
                <a16:creationId xmlns:a16="http://schemas.microsoft.com/office/drawing/2014/main" id="{34EB88B8-BE6E-7B23-6A18-12E423DF4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316" y="3629819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213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18929E-20AC-0CAF-1B56-3007D95BDE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B5B44-86CC-4413-3B12-D71F6B680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61E8C-B10F-7F07-3D5E-67C78367C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231367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🛏️ </a:t>
            </a:r>
            <a:r>
              <a:rPr lang="en-US" b="1" dirty="0"/>
              <a:t>Ali </a:t>
            </a:r>
            <a:r>
              <a:rPr lang="en-US" b="1" dirty="0" err="1"/>
              <a:t>sabah</a:t>
            </a:r>
            <a:r>
              <a:rPr lang="en-US" b="1" dirty="0"/>
              <a:t> </a:t>
            </a:r>
            <a:r>
              <a:rPr lang="en-US" b="1" dirty="0" err="1"/>
              <a:t>erkenden</a:t>
            </a:r>
            <a:r>
              <a:rPr lang="en-US" b="1" dirty="0"/>
              <a:t> </a:t>
            </a:r>
            <a:r>
              <a:rPr lang="en-US" b="1" dirty="0" err="1"/>
              <a:t>uyandı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 err="1"/>
              <a:t>Yatağından</a:t>
            </a:r>
            <a:r>
              <a:rPr lang="en-US" dirty="0"/>
              <a:t> </a:t>
            </a:r>
            <a:r>
              <a:rPr lang="en-US" dirty="0" err="1"/>
              <a:t>heyecanla</a:t>
            </a:r>
            <a:r>
              <a:rPr lang="en-US" dirty="0"/>
              <a:t> </a:t>
            </a:r>
            <a:r>
              <a:rPr lang="en-US" dirty="0" err="1"/>
              <a:t>kalktı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Bugün</a:t>
            </a:r>
            <a:r>
              <a:rPr lang="en-US" dirty="0"/>
              <a:t> </a:t>
            </a:r>
            <a:r>
              <a:rPr lang="en-US" dirty="0" err="1"/>
              <a:t>okuldaki</a:t>
            </a:r>
            <a:r>
              <a:rPr lang="en-US" dirty="0"/>
              <a:t> ilk </a:t>
            </a:r>
            <a:r>
              <a:rPr lang="en-US" dirty="0" err="1"/>
              <a:t>günüydü</a:t>
            </a:r>
            <a:r>
              <a:rPr lang="en-US" dirty="0"/>
              <a:t>!</a:t>
            </a:r>
          </a:p>
        </p:txBody>
      </p:sp>
      <p:pic>
        <p:nvPicPr>
          <p:cNvPr id="2050" name="Picture 2" descr="Bir çocuk Yataktan Kalktı, Uyan Oğlum, Erken Kalk, Sabah Kalk Resmi Arka  Plan Ücretsiz İndir">
            <a:extLst>
              <a:ext uri="{FF2B5EF4-FFF2-40B4-BE49-F238E27FC236}">
                <a16:creationId xmlns:a16="http://schemas.microsoft.com/office/drawing/2014/main" id="{EAF5D1F5-32AC-3E2F-86CF-335BD7195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189422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602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CB15E1-ED36-11C9-8B86-80CF5BF553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CB576-0C74-8D73-15BB-015A9AB2F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A667A-D4C5-E8A1-159F-C24C69EDA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231367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🛏️ </a:t>
            </a:r>
            <a:r>
              <a:rPr lang="en-US" b="1" dirty="0"/>
              <a:t>Ali </a:t>
            </a:r>
            <a:r>
              <a:rPr lang="en-US" b="1" dirty="0" err="1"/>
              <a:t>sabah</a:t>
            </a:r>
            <a:r>
              <a:rPr lang="en-US" b="1" dirty="0"/>
              <a:t> </a:t>
            </a:r>
            <a:r>
              <a:rPr lang="en-US" b="1" dirty="0" err="1"/>
              <a:t>erkenden</a:t>
            </a:r>
            <a:r>
              <a:rPr lang="en-US" b="1" dirty="0"/>
              <a:t> </a:t>
            </a:r>
            <a:r>
              <a:rPr lang="en-US" b="1" dirty="0" err="1"/>
              <a:t>uyandı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 err="1"/>
              <a:t>Yatağından</a:t>
            </a:r>
            <a:r>
              <a:rPr lang="en-US" dirty="0"/>
              <a:t> </a:t>
            </a:r>
            <a:r>
              <a:rPr lang="en-US" dirty="0" err="1"/>
              <a:t>heyecanla</a:t>
            </a:r>
            <a:r>
              <a:rPr lang="en-US" dirty="0"/>
              <a:t> </a:t>
            </a:r>
            <a:r>
              <a:rPr lang="en-US" dirty="0" err="1"/>
              <a:t>kalktı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Bugün</a:t>
            </a:r>
            <a:r>
              <a:rPr lang="en-US" dirty="0"/>
              <a:t> </a:t>
            </a:r>
            <a:r>
              <a:rPr lang="en-US" dirty="0" err="1"/>
              <a:t>okuldaki</a:t>
            </a:r>
            <a:r>
              <a:rPr lang="en-US" dirty="0"/>
              <a:t> ilk </a:t>
            </a:r>
            <a:r>
              <a:rPr lang="en-US" dirty="0" err="1"/>
              <a:t>günüydü</a:t>
            </a:r>
            <a:r>
              <a:rPr lang="en-US" dirty="0"/>
              <a:t>!</a:t>
            </a:r>
          </a:p>
        </p:txBody>
      </p:sp>
      <p:pic>
        <p:nvPicPr>
          <p:cNvPr id="2050" name="Picture 2" descr="Bir çocuk Yataktan Kalktı, Uyan Oğlum, Erken Kalk, Sabah Kalk Resmi Arka  Plan Ücretsiz İndir">
            <a:extLst>
              <a:ext uri="{FF2B5EF4-FFF2-40B4-BE49-F238E27FC236}">
                <a16:creationId xmlns:a16="http://schemas.microsoft.com/office/drawing/2014/main" id="{80E106EE-276C-890E-7016-FF799352F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189422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488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EFE256-DABF-8E92-E1C5-C0BF86C826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04C6A-D342-E366-0B80-17943C7C0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4F616-189C-C508-A88C-EBC3DBD45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231367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🛏️ </a:t>
            </a:r>
            <a:r>
              <a:rPr lang="en-US" b="1" dirty="0"/>
              <a:t>Ali </a:t>
            </a:r>
            <a:r>
              <a:rPr lang="en-US" b="1" dirty="0" err="1"/>
              <a:t>sabah</a:t>
            </a:r>
            <a:r>
              <a:rPr lang="en-US" b="1" dirty="0"/>
              <a:t> </a:t>
            </a:r>
            <a:r>
              <a:rPr lang="en-US" b="1" dirty="0" err="1"/>
              <a:t>erkenden</a:t>
            </a:r>
            <a:r>
              <a:rPr lang="en-US" b="1" dirty="0"/>
              <a:t> </a:t>
            </a:r>
            <a:r>
              <a:rPr lang="en-US" b="1" dirty="0" err="1"/>
              <a:t>uyandı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 err="1"/>
              <a:t>Yatağından</a:t>
            </a:r>
            <a:r>
              <a:rPr lang="en-US" dirty="0"/>
              <a:t> </a:t>
            </a:r>
            <a:r>
              <a:rPr lang="en-US" dirty="0" err="1"/>
              <a:t>heyecanla</a:t>
            </a:r>
            <a:r>
              <a:rPr lang="en-US" dirty="0"/>
              <a:t> </a:t>
            </a:r>
            <a:r>
              <a:rPr lang="en-US" dirty="0" err="1"/>
              <a:t>kalktı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Bugün</a:t>
            </a:r>
            <a:r>
              <a:rPr lang="en-US" dirty="0"/>
              <a:t> </a:t>
            </a:r>
            <a:r>
              <a:rPr lang="en-US" dirty="0" err="1"/>
              <a:t>okuldaki</a:t>
            </a:r>
            <a:r>
              <a:rPr lang="en-US" dirty="0"/>
              <a:t> ilk </a:t>
            </a:r>
            <a:r>
              <a:rPr lang="en-US" dirty="0" err="1"/>
              <a:t>günüydü</a:t>
            </a:r>
            <a:r>
              <a:rPr lang="en-US" dirty="0"/>
              <a:t>!</a:t>
            </a:r>
          </a:p>
        </p:txBody>
      </p:sp>
      <p:pic>
        <p:nvPicPr>
          <p:cNvPr id="2050" name="Picture 2" descr="Bir çocuk Yataktan Kalktı, Uyan Oğlum, Erken Kalk, Sabah Kalk Resmi Arka  Plan Ücretsiz İndir">
            <a:extLst>
              <a:ext uri="{FF2B5EF4-FFF2-40B4-BE49-F238E27FC236}">
                <a16:creationId xmlns:a16="http://schemas.microsoft.com/office/drawing/2014/main" id="{6A0A6B2D-45A1-CD23-9D20-B9BB6C21F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189422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168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CAC073-86A9-CED3-C9B9-D106C6118B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0D6E1-4347-056D-B37D-7A22C0F2B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8F9AA-0270-4C9B-8CDD-A45B8FF49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420960"/>
            <a:ext cx="4637314" cy="1603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🍽️ </a:t>
            </a:r>
            <a:r>
              <a:rPr lang="en-US" b="1" dirty="0"/>
              <a:t>Annesi </a:t>
            </a:r>
            <a:r>
              <a:rPr lang="en-US" b="1" dirty="0" err="1"/>
              <a:t>ona</a:t>
            </a:r>
            <a:r>
              <a:rPr lang="en-US" b="1" dirty="0"/>
              <a:t> </a:t>
            </a:r>
            <a:r>
              <a:rPr lang="en-US" b="1" dirty="0" err="1"/>
              <a:t>kahvaltı</a:t>
            </a:r>
            <a:r>
              <a:rPr lang="en-US" b="1" dirty="0"/>
              <a:t> </a:t>
            </a:r>
            <a:r>
              <a:rPr lang="en-US" b="1" dirty="0" err="1"/>
              <a:t>hazırladı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peynirli</a:t>
            </a:r>
            <a:r>
              <a:rPr lang="en-US" dirty="0"/>
              <a:t> </a:t>
            </a:r>
            <a:r>
              <a:rPr lang="en-US" dirty="0" err="1"/>
              <a:t>sandviçini</a:t>
            </a:r>
            <a:r>
              <a:rPr lang="en-US" dirty="0"/>
              <a:t> </a:t>
            </a:r>
            <a:r>
              <a:rPr lang="en-US" dirty="0" err="1"/>
              <a:t>yedi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Sütünü</a:t>
            </a:r>
            <a:r>
              <a:rPr lang="en-US" dirty="0"/>
              <a:t> </a:t>
            </a:r>
            <a:r>
              <a:rPr lang="en-US" dirty="0" err="1"/>
              <a:t>içti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Sırt</a:t>
            </a:r>
            <a:r>
              <a:rPr lang="en-US" dirty="0"/>
              <a:t> </a:t>
            </a:r>
            <a:r>
              <a:rPr lang="en-US" dirty="0" err="1"/>
              <a:t>çantasını</a:t>
            </a:r>
            <a:r>
              <a:rPr lang="en-US" dirty="0"/>
              <a:t> </a:t>
            </a:r>
            <a:r>
              <a:rPr lang="en-US" dirty="0" err="1"/>
              <a:t>taktı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ALİ KAHVALTI için 9 fikir | yemek sanatı, çocuklar için sağlıklı  atıştırmalıklar, yemek tabağı sunumu">
            <a:extLst>
              <a:ext uri="{FF2B5EF4-FFF2-40B4-BE49-F238E27FC236}">
                <a16:creationId xmlns:a16="http://schemas.microsoft.com/office/drawing/2014/main" id="{289341DB-2569-D3FD-F562-7C9387D64B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136" y="1879486"/>
            <a:ext cx="19431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ilis Hududeli Gazetesi | &quot;HAFIZ KAL&quot;TÜRKİYE BİRİNCİSİ KİLİS'TEN  Erzincan'da düzenlenen “Hafız Kal” yarışmasının Türkiye finalinde, Kilisli  vatandaşımız Ahmet Kasir... | Instagram">
            <a:extLst>
              <a:ext uri="{FF2B5EF4-FFF2-40B4-BE49-F238E27FC236}">
                <a16:creationId xmlns:a16="http://schemas.microsoft.com/office/drawing/2014/main" id="{D65AF5C0-6E9B-5017-B35D-D44504906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278" y="213189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720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009B62-C6FC-AD9F-0BCB-5025039A67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35645-F393-12D1-2BAE-645634AA9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2BA2D-ABB8-A33D-6CE7-8B397AAB4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420960"/>
            <a:ext cx="4637314" cy="1603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🍽️ </a:t>
            </a:r>
            <a:r>
              <a:rPr lang="en-US" b="1" dirty="0"/>
              <a:t>Annesi </a:t>
            </a:r>
            <a:r>
              <a:rPr lang="en-US" b="1" dirty="0" err="1"/>
              <a:t>ona</a:t>
            </a:r>
            <a:r>
              <a:rPr lang="en-US" b="1" dirty="0"/>
              <a:t> </a:t>
            </a:r>
            <a:r>
              <a:rPr lang="en-US" b="1" dirty="0" err="1"/>
              <a:t>kahvaltı</a:t>
            </a:r>
            <a:r>
              <a:rPr lang="en-US" b="1" dirty="0"/>
              <a:t> </a:t>
            </a:r>
            <a:r>
              <a:rPr lang="en-US" b="1" dirty="0" err="1"/>
              <a:t>hazırladı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peynirli</a:t>
            </a:r>
            <a:r>
              <a:rPr lang="en-US" dirty="0"/>
              <a:t> </a:t>
            </a:r>
            <a:r>
              <a:rPr lang="en-US" dirty="0" err="1"/>
              <a:t>sandviçini</a:t>
            </a:r>
            <a:r>
              <a:rPr lang="en-US" dirty="0"/>
              <a:t> </a:t>
            </a:r>
            <a:r>
              <a:rPr lang="en-US" dirty="0" err="1"/>
              <a:t>yedi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Sütünü</a:t>
            </a:r>
            <a:r>
              <a:rPr lang="en-US" dirty="0"/>
              <a:t> </a:t>
            </a:r>
            <a:r>
              <a:rPr lang="en-US" dirty="0" err="1"/>
              <a:t>içti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Sırt</a:t>
            </a:r>
            <a:r>
              <a:rPr lang="en-US" dirty="0"/>
              <a:t> </a:t>
            </a:r>
            <a:r>
              <a:rPr lang="en-US" dirty="0" err="1"/>
              <a:t>çantasını</a:t>
            </a:r>
            <a:r>
              <a:rPr lang="en-US" dirty="0"/>
              <a:t> </a:t>
            </a:r>
            <a:r>
              <a:rPr lang="en-US" dirty="0" err="1"/>
              <a:t>taktı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ALİ KAHVALTI için 9 fikir | yemek sanatı, çocuklar için sağlıklı  atıştırmalıklar, yemek tabağı sunumu">
            <a:extLst>
              <a:ext uri="{FF2B5EF4-FFF2-40B4-BE49-F238E27FC236}">
                <a16:creationId xmlns:a16="http://schemas.microsoft.com/office/drawing/2014/main" id="{DE5C613D-9319-EEF1-25A7-65BE16FAF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136" y="1879486"/>
            <a:ext cx="19431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ilis Hududeli Gazetesi | &quot;HAFIZ KAL&quot;TÜRKİYE BİRİNCİSİ KİLİS'TEN  Erzincan'da düzenlenen “Hafız Kal” yarışmasının Türkiye finalinde, Kilisli  vatandaşımız Ahmet Kasir... | Instagram">
            <a:extLst>
              <a:ext uri="{FF2B5EF4-FFF2-40B4-BE49-F238E27FC236}">
                <a16:creationId xmlns:a16="http://schemas.microsoft.com/office/drawing/2014/main" id="{3E945533-1235-3770-2B1A-A4E59C582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278" y="213189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329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5B5173-F9D6-9633-6B7C-4886D9DB2A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3B4E7-3718-0B06-9DC4-E2740313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568A9-A9FD-0949-C159-D25DCB581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420960"/>
            <a:ext cx="4637314" cy="1603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🍽️ </a:t>
            </a:r>
            <a:r>
              <a:rPr lang="en-US" b="1" dirty="0"/>
              <a:t>Annesi </a:t>
            </a:r>
            <a:r>
              <a:rPr lang="en-US" b="1" dirty="0" err="1"/>
              <a:t>ona</a:t>
            </a:r>
            <a:r>
              <a:rPr lang="en-US" b="1" dirty="0"/>
              <a:t> </a:t>
            </a:r>
            <a:r>
              <a:rPr lang="en-US" b="1" dirty="0" err="1"/>
              <a:t>kahvaltı</a:t>
            </a:r>
            <a:r>
              <a:rPr lang="en-US" b="1" dirty="0"/>
              <a:t> </a:t>
            </a:r>
            <a:r>
              <a:rPr lang="en-US" b="1" dirty="0" err="1"/>
              <a:t>hazırladı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peynirli</a:t>
            </a:r>
            <a:r>
              <a:rPr lang="en-US" dirty="0"/>
              <a:t> </a:t>
            </a:r>
            <a:r>
              <a:rPr lang="en-US" dirty="0" err="1"/>
              <a:t>sandviçini</a:t>
            </a:r>
            <a:r>
              <a:rPr lang="en-US" dirty="0"/>
              <a:t> </a:t>
            </a:r>
            <a:r>
              <a:rPr lang="en-US" dirty="0" err="1"/>
              <a:t>yedi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Sütünü</a:t>
            </a:r>
            <a:r>
              <a:rPr lang="en-US" dirty="0"/>
              <a:t> </a:t>
            </a:r>
            <a:r>
              <a:rPr lang="en-US" dirty="0" err="1"/>
              <a:t>içti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Sırt</a:t>
            </a:r>
            <a:r>
              <a:rPr lang="en-US" dirty="0"/>
              <a:t> </a:t>
            </a:r>
            <a:r>
              <a:rPr lang="en-US" dirty="0" err="1"/>
              <a:t>çantasını</a:t>
            </a:r>
            <a:r>
              <a:rPr lang="en-US" dirty="0"/>
              <a:t> </a:t>
            </a:r>
            <a:r>
              <a:rPr lang="en-US" dirty="0" err="1"/>
              <a:t>taktı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ALİ KAHVALTI için 9 fikir | yemek sanatı, çocuklar için sağlıklı  atıştırmalıklar, yemek tabağı sunumu">
            <a:extLst>
              <a:ext uri="{FF2B5EF4-FFF2-40B4-BE49-F238E27FC236}">
                <a16:creationId xmlns:a16="http://schemas.microsoft.com/office/drawing/2014/main" id="{A2AFB5A4-2911-D254-51E4-627FD56D3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136" y="1879486"/>
            <a:ext cx="19431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ilis Hududeli Gazetesi | &quot;HAFIZ KAL&quot;TÜRKİYE BİRİNCİSİ KİLİS'TEN  Erzincan'da düzenlenen “Hafız Kal” yarışmasının Türkiye finalinde, Kilisli  vatandaşımız Ahmet Kasir... | Instagram">
            <a:extLst>
              <a:ext uri="{FF2B5EF4-FFF2-40B4-BE49-F238E27FC236}">
                <a16:creationId xmlns:a16="http://schemas.microsoft.com/office/drawing/2014/main" id="{3676D196-2466-5710-0082-0A23456256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278" y="213189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499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99505F-4AB3-6F60-BF9F-A20B97DD9E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A81B1-08F9-07F2-6F3F-F45DE250B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0C4A7-E95F-FDAD-EBB6-0C0B9BCAB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420960"/>
            <a:ext cx="4637314" cy="1603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🍽️ </a:t>
            </a:r>
            <a:r>
              <a:rPr lang="en-US" b="1" dirty="0"/>
              <a:t>Annesi </a:t>
            </a:r>
            <a:r>
              <a:rPr lang="en-US" b="1" dirty="0" err="1"/>
              <a:t>ona</a:t>
            </a:r>
            <a:r>
              <a:rPr lang="en-US" b="1" dirty="0"/>
              <a:t> </a:t>
            </a:r>
            <a:r>
              <a:rPr lang="en-US" b="1" dirty="0" err="1"/>
              <a:t>kahvaltı</a:t>
            </a:r>
            <a:r>
              <a:rPr lang="en-US" b="1" dirty="0"/>
              <a:t> </a:t>
            </a:r>
            <a:r>
              <a:rPr lang="en-US" b="1" dirty="0" err="1"/>
              <a:t>hazırladı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peynirli</a:t>
            </a:r>
            <a:r>
              <a:rPr lang="en-US" dirty="0"/>
              <a:t> </a:t>
            </a:r>
            <a:r>
              <a:rPr lang="en-US" dirty="0" err="1"/>
              <a:t>sandviçini</a:t>
            </a:r>
            <a:r>
              <a:rPr lang="en-US" dirty="0"/>
              <a:t> </a:t>
            </a:r>
            <a:r>
              <a:rPr lang="en-US" dirty="0" err="1"/>
              <a:t>yedi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Sütünü</a:t>
            </a:r>
            <a:r>
              <a:rPr lang="en-US" dirty="0"/>
              <a:t> </a:t>
            </a:r>
            <a:r>
              <a:rPr lang="en-US" dirty="0" err="1"/>
              <a:t>içti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Sırt</a:t>
            </a:r>
            <a:r>
              <a:rPr lang="en-US" dirty="0"/>
              <a:t> </a:t>
            </a:r>
            <a:r>
              <a:rPr lang="en-US" dirty="0" err="1"/>
              <a:t>çantasını</a:t>
            </a:r>
            <a:r>
              <a:rPr lang="en-US" dirty="0"/>
              <a:t> </a:t>
            </a:r>
            <a:r>
              <a:rPr lang="en-US" dirty="0" err="1"/>
              <a:t>taktı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ALİ KAHVALTI için 9 fikir | yemek sanatı, çocuklar için sağlıklı  atıştırmalıklar, yemek tabağı sunumu">
            <a:extLst>
              <a:ext uri="{FF2B5EF4-FFF2-40B4-BE49-F238E27FC236}">
                <a16:creationId xmlns:a16="http://schemas.microsoft.com/office/drawing/2014/main" id="{A7D94218-1755-A57A-A96B-AD0196E36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136" y="1879486"/>
            <a:ext cx="19431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ilis Hududeli Gazetesi | &quot;HAFIZ KAL&quot;TÜRKİYE BİRİNCİSİ KİLİS'TEN  Erzincan'da düzenlenen “Hafız Kal” yarışmasının Türkiye finalinde, Kilisli  vatandaşımız Ahmet Kasir... | Instagram">
            <a:extLst>
              <a:ext uri="{FF2B5EF4-FFF2-40B4-BE49-F238E27FC236}">
                <a16:creationId xmlns:a16="http://schemas.microsoft.com/office/drawing/2014/main" id="{35FBF710-2B5D-E700-C2A2-5357281D5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278" y="213189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799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479B6B-00B7-9E87-4EAE-98681BBB2A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0E988-B1C1-011C-1D74-DE6F16EB3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B4BBA-5C2A-FA5F-F6BB-2A8522380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420960"/>
            <a:ext cx="4637314" cy="1603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🍽️ </a:t>
            </a:r>
            <a:r>
              <a:rPr lang="en-US" b="1" dirty="0"/>
              <a:t>Annesi </a:t>
            </a:r>
            <a:r>
              <a:rPr lang="en-US" b="1" dirty="0" err="1"/>
              <a:t>ona</a:t>
            </a:r>
            <a:r>
              <a:rPr lang="en-US" b="1" dirty="0"/>
              <a:t> </a:t>
            </a:r>
            <a:r>
              <a:rPr lang="en-US" b="1" dirty="0" err="1"/>
              <a:t>kahvaltı</a:t>
            </a:r>
            <a:r>
              <a:rPr lang="en-US" b="1" dirty="0"/>
              <a:t> </a:t>
            </a:r>
            <a:r>
              <a:rPr lang="en-US" b="1" dirty="0" err="1"/>
              <a:t>hazırladı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peynirli</a:t>
            </a:r>
            <a:r>
              <a:rPr lang="en-US" dirty="0"/>
              <a:t> </a:t>
            </a:r>
            <a:r>
              <a:rPr lang="en-US" dirty="0" err="1"/>
              <a:t>sandviçini</a:t>
            </a:r>
            <a:r>
              <a:rPr lang="en-US" dirty="0"/>
              <a:t> </a:t>
            </a:r>
            <a:r>
              <a:rPr lang="en-US" dirty="0" err="1"/>
              <a:t>yedi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Sütünü</a:t>
            </a:r>
            <a:r>
              <a:rPr lang="en-US" dirty="0"/>
              <a:t> </a:t>
            </a:r>
            <a:r>
              <a:rPr lang="en-US" dirty="0" err="1"/>
              <a:t>içti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Sırt</a:t>
            </a:r>
            <a:r>
              <a:rPr lang="en-US" dirty="0"/>
              <a:t> </a:t>
            </a:r>
            <a:r>
              <a:rPr lang="en-US" dirty="0" err="1"/>
              <a:t>çantasını</a:t>
            </a:r>
            <a:r>
              <a:rPr lang="en-US" dirty="0"/>
              <a:t> </a:t>
            </a:r>
            <a:r>
              <a:rPr lang="en-US" dirty="0" err="1"/>
              <a:t>taktı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ALİ KAHVALTI için 9 fikir | yemek sanatı, çocuklar için sağlıklı  atıştırmalıklar, yemek tabağı sunumu">
            <a:extLst>
              <a:ext uri="{FF2B5EF4-FFF2-40B4-BE49-F238E27FC236}">
                <a16:creationId xmlns:a16="http://schemas.microsoft.com/office/drawing/2014/main" id="{898AF532-43EE-739E-FD14-B4EBB222A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136" y="1879486"/>
            <a:ext cx="19431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ilis Hududeli Gazetesi | &quot;HAFIZ KAL&quot;TÜRKİYE BİRİNCİSİ KİLİS'TEN  Erzincan'da düzenlenen “Hafız Kal” yarışmasının Türkiye finalinde, Kilisli  vatandaşımız Ahmet Kasir... | Instagram">
            <a:extLst>
              <a:ext uri="{FF2B5EF4-FFF2-40B4-BE49-F238E27FC236}">
                <a16:creationId xmlns:a16="http://schemas.microsoft.com/office/drawing/2014/main" id="{7CB0FF36-F31D-CD10-78C2-EB8452E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278" y="213189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592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BC979B-9E98-5368-0617-197993D3E0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1A537-E9DF-9CC3-39C9-31668AB2D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55027-A469-0B10-D934-942F49BD9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420960"/>
            <a:ext cx="4637314" cy="1603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🍽️ </a:t>
            </a:r>
            <a:r>
              <a:rPr lang="en-US" b="1" dirty="0"/>
              <a:t>Annesi </a:t>
            </a:r>
            <a:r>
              <a:rPr lang="en-US" b="1" dirty="0" err="1"/>
              <a:t>ona</a:t>
            </a:r>
            <a:r>
              <a:rPr lang="en-US" b="1" dirty="0"/>
              <a:t> </a:t>
            </a:r>
            <a:r>
              <a:rPr lang="en-US" b="1" dirty="0" err="1"/>
              <a:t>kahvaltı</a:t>
            </a:r>
            <a:r>
              <a:rPr lang="en-US" b="1" dirty="0"/>
              <a:t> </a:t>
            </a:r>
            <a:r>
              <a:rPr lang="en-US" b="1" dirty="0" err="1"/>
              <a:t>hazırladı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peynirli</a:t>
            </a:r>
            <a:r>
              <a:rPr lang="en-US" dirty="0"/>
              <a:t> </a:t>
            </a:r>
            <a:r>
              <a:rPr lang="en-US" dirty="0" err="1"/>
              <a:t>sandviçini</a:t>
            </a:r>
            <a:r>
              <a:rPr lang="en-US" dirty="0"/>
              <a:t> </a:t>
            </a:r>
            <a:r>
              <a:rPr lang="en-US" dirty="0" err="1"/>
              <a:t>yedi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Sütünü</a:t>
            </a:r>
            <a:r>
              <a:rPr lang="en-US" dirty="0"/>
              <a:t> </a:t>
            </a:r>
            <a:r>
              <a:rPr lang="en-US" dirty="0" err="1"/>
              <a:t>içti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Sırt</a:t>
            </a:r>
            <a:r>
              <a:rPr lang="en-US" dirty="0"/>
              <a:t> </a:t>
            </a:r>
            <a:r>
              <a:rPr lang="en-US" dirty="0" err="1"/>
              <a:t>çantasını</a:t>
            </a:r>
            <a:r>
              <a:rPr lang="en-US" dirty="0"/>
              <a:t> </a:t>
            </a:r>
            <a:r>
              <a:rPr lang="en-US" dirty="0" err="1"/>
              <a:t>taktı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ALİ KAHVALTI için 9 fikir | yemek sanatı, çocuklar için sağlıklı  atıştırmalıklar, yemek tabağı sunumu">
            <a:extLst>
              <a:ext uri="{FF2B5EF4-FFF2-40B4-BE49-F238E27FC236}">
                <a16:creationId xmlns:a16="http://schemas.microsoft.com/office/drawing/2014/main" id="{2EA9D8CA-0987-C2BD-83E7-F2B5DE030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136" y="1879486"/>
            <a:ext cx="19431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ilis Hududeli Gazetesi | &quot;HAFIZ KAL&quot;TÜRKİYE BİRİNCİSİ KİLİS'TEN  Erzincan'da düzenlenen “Hafız Kal” yarışmasının Türkiye finalinde, Kilisli  vatandaşımız Ahmet Kasir... | Instagram">
            <a:extLst>
              <a:ext uri="{FF2B5EF4-FFF2-40B4-BE49-F238E27FC236}">
                <a16:creationId xmlns:a16="http://schemas.microsoft.com/office/drawing/2014/main" id="{601D6A38-47F8-7297-9C41-80DAF9729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278" y="213189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968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BAC2B9-4717-729F-DF40-D86812A1F7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73C3E-3D3A-D55A-095F-DB13637D1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1159B-D591-5084-495F-4CC2E4026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420960"/>
            <a:ext cx="4637314" cy="1603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🍽️ </a:t>
            </a:r>
            <a:r>
              <a:rPr lang="en-US" b="1" dirty="0"/>
              <a:t>Annesi </a:t>
            </a:r>
            <a:r>
              <a:rPr lang="en-US" b="1" dirty="0" err="1"/>
              <a:t>ona</a:t>
            </a:r>
            <a:r>
              <a:rPr lang="en-US" b="1" dirty="0"/>
              <a:t> </a:t>
            </a:r>
            <a:r>
              <a:rPr lang="en-US" b="1" dirty="0" err="1"/>
              <a:t>kahvaltı</a:t>
            </a:r>
            <a:r>
              <a:rPr lang="en-US" b="1" dirty="0"/>
              <a:t> </a:t>
            </a:r>
            <a:r>
              <a:rPr lang="en-US" b="1" dirty="0" err="1"/>
              <a:t>hazırladı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peynirli</a:t>
            </a:r>
            <a:r>
              <a:rPr lang="en-US" dirty="0"/>
              <a:t> </a:t>
            </a:r>
            <a:r>
              <a:rPr lang="en-US" dirty="0" err="1"/>
              <a:t>sandviçini</a:t>
            </a:r>
            <a:r>
              <a:rPr lang="en-US" dirty="0"/>
              <a:t> </a:t>
            </a:r>
            <a:r>
              <a:rPr lang="en-US" dirty="0" err="1"/>
              <a:t>yedi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Sütünü</a:t>
            </a:r>
            <a:r>
              <a:rPr lang="en-US" dirty="0"/>
              <a:t> </a:t>
            </a:r>
            <a:r>
              <a:rPr lang="en-US" dirty="0" err="1"/>
              <a:t>içti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Sırt</a:t>
            </a:r>
            <a:r>
              <a:rPr lang="en-US" dirty="0"/>
              <a:t> </a:t>
            </a:r>
            <a:r>
              <a:rPr lang="en-US" dirty="0" err="1"/>
              <a:t>çantasını</a:t>
            </a:r>
            <a:r>
              <a:rPr lang="en-US" dirty="0"/>
              <a:t> </a:t>
            </a:r>
            <a:r>
              <a:rPr lang="en-US" dirty="0" err="1"/>
              <a:t>taktı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ALİ KAHVALTI için 9 fikir | yemek sanatı, çocuklar için sağlıklı  atıştırmalıklar, yemek tabağı sunumu">
            <a:extLst>
              <a:ext uri="{FF2B5EF4-FFF2-40B4-BE49-F238E27FC236}">
                <a16:creationId xmlns:a16="http://schemas.microsoft.com/office/drawing/2014/main" id="{309C874A-A2DB-8770-59CA-331CBAE93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136" y="1879486"/>
            <a:ext cx="19431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ilis Hududeli Gazetesi | &quot;HAFIZ KAL&quot;TÜRKİYE BİRİNCİSİ KİLİS'TEN  Erzincan'da düzenlenen “Hafız Kal” yarışmasının Türkiye finalinde, Kilisli  vatandaşımız Ahmet Kasir... | Instagram">
            <a:extLst>
              <a:ext uri="{FF2B5EF4-FFF2-40B4-BE49-F238E27FC236}">
                <a16:creationId xmlns:a16="http://schemas.microsoft.com/office/drawing/2014/main" id="{132EF770-15C9-AA16-BDC6-AD1BD1F04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278" y="213189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96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B53FE-3B34-2781-1795-E31AF7C90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F09AC-637E-302F-9289-559F02D7D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231367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🛏️ </a:t>
            </a:r>
            <a:r>
              <a:rPr lang="en-US" b="1" dirty="0"/>
              <a:t>Ali </a:t>
            </a:r>
            <a:r>
              <a:rPr lang="en-US" b="1" dirty="0" err="1"/>
              <a:t>sabah</a:t>
            </a:r>
            <a:r>
              <a:rPr lang="en-US" b="1" dirty="0"/>
              <a:t> </a:t>
            </a:r>
            <a:r>
              <a:rPr lang="en-US" b="1" dirty="0" err="1"/>
              <a:t>erkenden</a:t>
            </a:r>
            <a:r>
              <a:rPr lang="en-US" b="1" dirty="0"/>
              <a:t> </a:t>
            </a:r>
            <a:r>
              <a:rPr lang="en-US" b="1" dirty="0" err="1"/>
              <a:t>uyandı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 err="1"/>
              <a:t>Yatağından</a:t>
            </a:r>
            <a:r>
              <a:rPr lang="en-US" dirty="0"/>
              <a:t> </a:t>
            </a:r>
            <a:r>
              <a:rPr lang="en-US" dirty="0" err="1"/>
              <a:t>heyecanla</a:t>
            </a:r>
            <a:r>
              <a:rPr lang="en-US" dirty="0"/>
              <a:t> </a:t>
            </a:r>
            <a:r>
              <a:rPr lang="en-US" dirty="0" err="1"/>
              <a:t>kalktı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Bugün</a:t>
            </a:r>
            <a:r>
              <a:rPr lang="en-US" dirty="0"/>
              <a:t> </a:t>
            </a:r>
            <a:r>
              <a:rPr lang="en-US" dirty="0" err="1"/>
              <a:t>okuldaki</a:t>
            </a:r>
            <a:r>
              <a:rPr lang="en-US" dirty="0"/>
              <a:t> ilk </a:t>
            </a:r>
            <a:r>
              <a:rPr lang="en-US" dirty="0" err="1"/>
              <a:t>günüydü</a:t>
            </a:r>
            <a:r>
              <a:rPr lang="en-US" dirty="0"/>
              <a:t>!</a:t>
            </a:r>
          </a:p>
        </p:txBody>
      </p:sp>
      <p:pic>
        <p:nvPicPr>
          <p:cNvPr id="2050" name="Picture 2" descr="Bir çocuk Yataktan Kalktı, Uyan Oğlum, Erken Kalk, Sabah Kalk Resmi Arka  Plan Ücretsiz İndir">
            <a:extLst>
              <a:ext uri="{FF2B5EF4-FFF2-40B4-BE49-F238E27FC236}">
                <a16:creationId xmlns:a16="http://schemas.microsoft.com/office/drawing/2014/main" id="{6EDEE4C2-762E-B5E1-BF22-A5F76E21E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189422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180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B57AE3-A386-DAA4-B3EF-956FA0863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0D745-2BA3-6021-0D89-CE62E780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7A6CB-F92D-F747-8AB1-EA817748C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420960"/>
            <a:ext cx="4637314" cy="1603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🍽️ </a:t>
            </a:r>
            <a:r>
              <a:rPr lang="en-US" b="1" dirty="0"/>
              <a:t>Annesi </a:t>
            </a:r>
            <a:r>
              <a:rPr lang="en-US" b="1" dirty="0" err="1"/>
              <a:t>ona</a:t>
            </a:r>
            <a:r>
              <a:rPr lang="en-US" b="1" dirty="0"/>
              <a:t> </a:t>
            </a:r>
            <a:r>
              <a:rPr lang="en-US" b="1" dirty="0" err="1"/>
              <a:t>kahvaltı</a:t>
            </a:r>
            <a:r>
              <a:rPr lang="en-US" b="1" dirty="0"/>
              <a:t> </a:t>
            </a:r>
            <a:r>
              <a:rPr lang="en-US" b="1" dirty="0" err="1"/>
              <a:t>hazırladı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peynirli</a:t>
            </a:r>
            <a:r>
              <a:rPr lang="en-US" dirty="0"/>
              <a:t> </a:t>
            </a:r>
            <a:r>
              <a:rPr lang="en-US" dirty="0" err="1"/>
              <a:t>sandviçini</a:t>
            </a:r>
            <a:r>
              <a:rPr lang="en-US" dirty="0"/>
              <a:t> </a:t>
            </a:r>
            <a:r>
              <a:rPr lang="en-US" dirty="0" err="1"/>
              <a:t>yedi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Sütünü</a:t>
            </a:r>
            <a:r>
              <a:rPr lang="en-US" dirty="0"/>
              <a:t> </a:t>
            </a:r>
            <a:r>
              <a:rPr lang="en-US" dirty="0" err="1"/>
              <a:t>içti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Sırt</a:t>
            </a:r>
            <a:r>
              <a:rPr lang="en-US" dirty="0"/>
              <a:t> </a:t>
            </a:r>
            <a:r>
              <a:rPr lang="en-US" dirty="0" err="1"/>
              <a:t>çantasını</a:t>
            </a:r>
            <a:r>
              <a:rPr lang="en-US" dirty="0"/>
              <a:t> </a:t>
            </a:r>
            <a:r>
              <a:rPr lang="en-US" dirty="0" err="1"/>
              <a:t>taktı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ALİ KAHVALTI için 9 fikir | yemek sanatı, çocuklar için sağlıklı  atıştırmalıklar, yemek tabağı sunumu">
            <a:extLst>
              <a:ext uri="{FF2B5EF4-FFF2-40B4-BE49-F238E27FC236}">
                <a16:creationId xmlns:a16="http://schemas.microsoft.com/office/drawing/2014/main" id="{E174CFB2-E8A8-4D55-9B38-283F20FB5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136" y="1879486"/>
            <a:ext cx="19431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ilis Hududeli Gazetesi | &quot;HAFIZ KAL&quot;TÜRKİYE BİRİNCİSİ KİLİS'TEN  Erzincan'da düzenlenen “Hafız Kal” yarışmasının Türkiye finalinde, Kilisli  vatandaşımız Ahmet Kasir... | Instagram">
            <a:extLst>
              <a:ext uri="{FF2B5EF4-FFF2-40B4-BE49-F238E27FC236}">
                <a16:creationId xmlns:a16="http://schemas.microsoft.com/office/drawing/2014/main" id="{7ADDE007-5D61-5E79-03DD-B3C7EBEE3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278" y="213189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009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03A0E2-0B9D-4E1F-7A94-0CE4757DAD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AC150-8A5B-A4AB-9735-1EFD0E3A9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89C8F-9772-D986-E599-97CE5B992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420960"/>
            <a:ext cx="4637314" cy="1603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🍽️ </a:t>
            </a:r>
            <a:r>
              <a:rPr lang="en-US" b="1" dirty="0"/>
              <a:t>Annesi </a:t>
            </a:r>
            <a:r>
              <a:rPr lang="en-US" b="1" dirty="0" err="1"/>
              <a:t>ona</a:t>
            </a:r>
            <a:r>
              <a:rPr lang="en-US" b="1" dirty="0"/>
              <a:t> </a:t>
            </a:r>
            <a:r>
              <a:rPr lang="en-US" b="1" dirty="0" err="1"/>
              <a:t>kahvaltı</a:t>
            </a:r>
            <a:r>
              <a:rPr lang="en-US" b="1" dirty="0"/>
              <a:t> </a:t>
            </a:r>
            <a:r>
              <a:rPr lang="en-US" b="1" dirty="0" err="1"/>
              <a:t>hazırladı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peynirli</a:t>
            </a:r>
            <a:r>
              <a:rPr lang="en-US" dirty="0"/>
              <a:t> </a:t>
            </a:r>
            <a:r>
              <a:rPr lang="en-US" dirty="0" err="1"/>
              <a:t>sandviçini</a:t>
            </a:r>
            <a:r>
              <a:rPr lang="en-US" dirty="0"/>
              <a:t> </a:t>
            </a:r>
            <a:r>
              <a:rPr lang="en-US" dirty="0" err="1"/>
              <a:t>yedi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Sütünü</a:t>
            </a:r>
            <a:r>
              <a:rPr lang="en-US" dirty="0"/>
              <a:t> </a:t>
            </a:r>
            <a:r>
              <a:rPr lang="en-US" dirty="0" err="1"/>
              <a:t>içti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Sırt</a:t>
            </a:r>
            <a:r>
              <a:rPr lang="en-US" dirty="0"/>
              <a:t> </a:t>
            </a:r>
            <a:r>
              <a:rPr lang="en-US" dirty="0" err="1"/>
              <a:t>çantasını</a:t>
            </a:r>
            <a:r>
              <a:rPr lang="en-US" dirty="0"/>
              <a:t> </a:t>
            </a:r>
            <a:r>
              <a:rPr lang="en-US" dirty="0" err="1"/>
              <a:t>taktı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ALİ KAHVALTI için 9 fikir | yemek sanatı, çocuklar için sağlıklı  atıştırmalıklar, yemek tabağı sunumu">
            <a:extLst>
              <a:ext uri="{FF2B5EF4-FFF2-40B4-BE49-F238E27FC236}">
                <a16:creationId xmlns:a16="http://schemas.microsoft.com/office/drawing/2014/main" id="{DADF8867-B642-1C49-D49C-1F5F4788C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136" y="1879486"/>
            <a:ext cx="19431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ilis Hududeli Gazetesi | &quot;HAFIZ KAL&quot;TÜRKİYE BİRİNCİSİ KİLİS'TEN  Erzincan'da düzenlenen “Hafız Kal” yarışmasının Türkiye finalinde, Kilisli  vatandaşımız Ahmet Kasir... | Instagram">
            <a:extLst>
              <a:ext uri="{FF2B5EF4-FFF2-40B4-BE49-F238E27FC236}">
                <a16:creationId xmlns:a16="http://schemas.microsoft.com/office/drawing/2014/main" id="{39116287-E6D3-FF36-1E7B-EFDDEFAFF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278" y="213189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159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896818-35CE-1E88-3DF2-BAA924233D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FF111-AA5A-80B3-47B6-53E30A71E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6617E-C027-4DDF-CC99-22E6AAA60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420960"/>
            <a:ext cx="4637314" cy="1603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🍽️ </a:t>
            </a:r>
            <a:r>
              <a:rPr lang="en-US" b="1" dirty="0"/>
              <a:t>Annesi </a:t>
            </a:r>
            <a:r>
              <a:rPr lang="en-US" b="1" dirty="0" err="1"/>
              <a:t>ona</a:t>
            </a:r>
            <a:r>
              <a:rPr lang="en-US" b="1" dirty="0"/>
              <a:t> </a:t>
            </a:r>
            <a:r>
              <a:rPr lang="en-US" b="1" dirty="0" err="1"/>
              <a:t>kahvaltı</a:t>
            </a:r>
            <a:r>
              <a:rPr lang="en-US" b="1" dirty="0"/>
              <a:t> </a:t>
            </a:r>
            <a:r>
              <a:rPr lang="en-US" b="1" dirty="0" err="1"/>
              <a:t>hazırladı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peynirli</a:t>
            </a:r>
            <a:r>
              <a:rPr lang="en-US" dirty="0"/>
              <a:t> </a:t>
            </a:r>
            <a:r>
              <a:rPr lang="en-US" dirty="0" err="1"/>
              <a:t>sandviçini</a:t>
            </a:r>
            <a:r>
              <a:rPr lang="en-US" dirty="0"/>
              <a:t> </a:t>
            </a:r>
            <a:r>
              <a:rPr lang="en-US" dirty="0" err="1"/>
              <a:t>yedi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Sütünü</a:t>
            </a:r>
            <a:r>
              <a:rPr lang="en-US" dirty="0"/>
              <a:t> </a:t>
            </a:r>
            <a:r>
              <a:rPr lang="en-US" dirty="0" err="1"/>
              <a:t>içti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Sırt</a:t>
            </a:r>
            <a:r>
              <a:rPr lang="en-US" dirty="0"/>
              <a:t> </a:t>
            </a:r>
            <a:r>
              <a:rPr lang="en-US" dirty="0" err="1"/>
              <a:t>çantasını</a:t>
            </a:r>
            <a:r>
              <a:rPr lang="en-US" dirty="0"/>
              <a:t> </a:t>
            </a:r>
            <a:r>
              <a:rPr lang="en-US" dirty="0" err="1"/>
              <a:t>taktı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ALİ KAHVALTI için 9 fikir | yemek sanatı, çocuklar için sağlıklı  atıştırmalıklar, yemek tabağı sunumu">
            <a:extLst>
              <a:ext uri="{FF2B5EF4-FFF2-40B4-BE49-F238E27FC236}">
                <a16:creationId xmlns:a16="http://schemas.microsoft.com/office/drawing/2014/main" id="{D4378B37-99B8-8FD8-E65D-E48CC39F0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136" y="1879486"/>
            <a:ext cx="19431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ilis Hududeli Gazetesi | &quot;HAFIZ KAL&quot;TÜRKİYE BİRİNCİSİ KİLİS'TEN  Erzincan'da düzenlenen “Hafız Kal” yarışmasının Türkiye finalinde, Kilisli  vatandaşımız Ahmet Kasir... | Instagram">
            <a:extLst>
              <a:ext uri="{FF2B5EF4-FFF2-40B4-BE49-F238E27FC236}">
                <a16:creationId xmlns:a16="http://schemas.microsoft.com/office/drawing/2014/main" id="{39195CD5-D27C-AD1A-0CD1-EBF3D2363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278" y="213189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6781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B59928-150B-769E-7F01-072CA77E2F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5AF39-1AAF-3DAB-36D5-E57645849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6B393-C25A-FCF3-5676-F2108087D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420960"/>
            <a:ext cx="4637314" cy="1603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🍽️ </a:t>
            </a:r>
            <a:r>
              <a:rPr lang="en-US" b="1" dirty="0"/>
              <a:t>Annesi </a:t>
            </a:r>
            <a:r>
              <a:rPr lang="en-US" b="1" dirty="0" err="1"/>
              <a:t>ona</a:t>
            </a:r>
            <a:r>
              <a:rPr lang="en-US" b="1" dirty="0"/>
              <a:t> </a:t>
            </a:r>
            <a:r>
              <a:rPr lang="en-US" b="1" dirty="0" err="1"/>
              <a:t>kahvaltı</a:t>
            </a:r>
            <a:r>
              <a:rPr lang="en-US" b="1" dirty="0"/>
              <a:t> </a:t>
            </a:r>
            <a:r>
              <a:rPr lang="en-US" b="1" dirty="0" err="1"/>
              <a:t>hazırladı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peynirli</a:t>
            </a:r>
            <a:r>
              <a:rPr lang="en-US" dirty="0"/>
              <a:t> </a:t>
            </a:r>
            <a:r>
              <a:rPr lang="en-US" dirty="0" err="1"/>
              <a:t>sandviçini</a:t>
            </a:r>
            <a:r>
              <a:rPr lang="en-US" dirty="0"/>
              <a:t> </a:t>
            </a:r>
            <a:r>
              <a:rPr lang="en-US" dirty="0" err="1"/>
              <a:t>yedi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Sütünü</a:t>
            </a:r>
            <a:r>
              <a:rPr lang="en-US" dirty="0"/>
              <a:t> </a:t>
            </a:r>
            <a:r>
              <a:rPr lang="en-US" dirty="0" err="1"/>
              <a:t>içti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Sırt</a:t>
            </a:r>
            <a:r>
              <a:rPr lang="en-US" dirty="0"/>
              <a:t> </a:t>
            </a:r>
            <a:r>
              <a:rPr lang="en-US" dirty="0" err="1"/>
              <a:t>çantasını</a:t>
            </a:r>
            <a:r>
              <a:rPr lang="en-US" dirty="0"/>
              <a:t> </a:t>
            </a:r>
            <a:r>
              <a:rPr lang="en-US" dirty="0" err="1"/>
              <a:t>taktı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ALİ KAHVALTI için 9 fikir | yemek sanatı, çocuklar için sağlıklı  atıştırmalıklar, yemek tabağı sunumu">
            <a:extLst>
              <a:ext uri="{FF2B5EF4-FFF2-40B4-BE49-F238E27FC236}">
                <a16:creationId xmlns:a16="http://schemas.microsoft.com/office/drawing/2014/main" id="{E711392D-0D63-7AA1-0267-69AE4D27A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136" y="1879486"/>
            <a:ext cx="19431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ilis Hududeli Gazetesi | &quot;HAFIZ KAL&quot;TÜRKİYE BİRİNCİSİ KİLİS'TEN  Erzincan'da düzenlenen “Hafız Kal” yarışmasının Türkiye finalinde, Kilisli  vatandaşımız Ahmet Kasir... | Instagram">
            <a:extLst>
              <a:ext uri="{FF2B5EF4-FFF2-40B4-BE49-F238E27FC236}">
                <a16:creationId xmlns:a16="http://schemas.microsoft.com/office/drawing/2014/main" id="{BAD932D2-29DA-F6A8-960B-4DCD0429A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278" y="213189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Star Wars™ Grafik Desenli Sırt Çantası | gap">
            <a:extLst>
              <a:ext uri="{FF2B5EF4-FFF2-40B4-BE49-F238E27FC236}">
                <a16:creationId xmlns:a16="http://schemas.microsoft.com/office/drawing/2014/main" id="{94B4FEE4-C1DF-6C65-EAA8-93FDF11D2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739" y="3429000"/>
            <a:ext cx="1733550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1358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888BBE-AA6E-EB3F-9DF2-201E889C1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D2CE4-586B-28E4-2D7A-376161A46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10FE0-A94B-FEC9-6C1D-60D8186F5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420960"/>
            <a:ext cx="4637314" cy="1603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🍽️ </a:t>
            </a:r>
            <a:r>
              <a:rPr lang="en-US" b="1" dirty="0"/>
              <a:t>Annesi </a:t>
            </a:r>
            <a:r>
              <a:rPr lang="en-US" b="1" dirty="0" err="1"/>
              <a:t>ona</a:t>
            </a:r>
            <a:r>
              <a:rPr lang="en-US" b="1" dirty="0"/>
              <a:t> </a:t>
            </a:r>
            <a:r>
              <a:rPr lang="en-US" b="1" dirty="0" err="1"/>
              <a:t>kahvaltı</a:t>
            </a:r>
            <a:r>
              <a:rPr lang="en-US" b="1" dirty="0"/>
              <a:t> </a:t>
            </a:r>
            <a:r>
              <a:rPr lang="en-US" b="1" dirty="0" err="1"/>
              <a:t>hazırladı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peynirli</a:t>
            </a:r>
            <a:r>
              <a:rPr lang="en-US" dirty="0"/>
              <a:t> </a:t>
            </a:r>
            <a:r>
              <a:rPr lang="en-US" dirty="0" err="1"/>
              <a:t>sandviçini</a:t>
            </a:r>
            <a:r>
              <a:rPr lang="en-US" dirty="0"/>
              <a:t> </a:t>
            </a:r>
            <a:r>
              <a:rPr lang="en-US" dirty="0" err="1"/>
              <a:t>yedi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Sütünü</a:t>
            </a:r>
            <a:r>
              <a:rPr lang="en-US" dirty="0"/>
              <a:t> </a:t>
            </a:r>
            <a:r>
              <a:rPr lang="en-US" dirty="0" err="1"/>
              <a:t>içti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Sırt</a:t>
            </a:r>
            <a:r>
              <a:rPr lang="en-US" dirty="0"/>
              <a:t> </a:t>
            </a:r>
            <a:r>
              <a:rPr lang="en-US" dirty="0" err="1"/>
              <a:t>çantasını</a:t>
            </a:r>
            <a:r>
              <a:rPr lang="en-US" dirty="0"/>
              <a:t> </a:t>
            </a:r>
            <a:r>
              <a:rPr lang="en-US" dirty="0" err="1"/>
              <a:t>taktı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ALİ KAHVALTI için 9 fikir | yemek sanatı, çocuklar için sağlıklı  atıştırmalıklar, yemek tabağı sunumu">
            <a:extLst>
              <a:ext uri="{FF2B5EF4-FFF2-40B4-BE49-F238E27FC236}">
                <a16:creationId xmlns:a16="http://schemas.microsoft.com/office/drawing/2014/main" id="{7D8C8204-7F1D-EB60-D47B-C3C11F3AB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136" y="1879486"/>
            <a:ext cx="19431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ilis Hududeli Gazetesi | &quot;HAFIZ KAL&quot;TÜRKİYE BİRİNCİSİ KİLİS'TEN  Erzincan'da düzenlenen “Hafız Kal” yarışmasının Türkiye finalinde, Kilisli  vatandaşımız Ahmet Kasir... | Instagram">
            <a:extLst>
              <a:ext uri="{FF2B5EF4-FFF2-40B4-BE49-F238E27FC236}">
                <a16:creationId xmlns:a16="http://schemas.microsoft.com/office/drawing/2014/main" id="{00894E61-DB5A-CC2A-103A-DC6581554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278" y="213189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Star Wars™ Grafik Desenli Sırt Çantası | gap">
            <a:extLst>
              <a:ext uri="{FF2B5EF4-FFF2-40B4-BE49-F238E27FC236}">
                <a16:creationId xmlns:a16="http://schemas.microsoft.com/office/drawing/2014/main" id="{76ED17E0-2224-9BBC-589E-199E6D4DF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511" y="2912948"/>
            <a:ext cx="1733550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9009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F8EDD4-36E3-8264-A333-DC1253252A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A5D1A-A06F-2AF5-3866-618232079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5FE68-F25C-0A6A-3DB0-DF280C3AE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420960"/>
            <a:ext cx="4637314" cy="1603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🍽️ </a:t>
            </a:r>
            <a:r>
              <a:rPr lang="en-US" b="1" dirty="0"/>
              <a:t>Annesi </a:t>
            </a:r>
            <a:r>
              <a:rPr lang="en-US" b="1" dirty="0" err="1"/>
              <a:t>ona</a:t>
            </a:r>
            <a:r>
              <a:rPr lang="en-US" b="1" dirty="0"/>
              <a:t> </a:t>
            </a:r>
            <a:r>
              <a:rPr lang="en-US" b="1" dirty="0" err="1"/>
              <a:t>kahvaltı</a:t>
            </a:r>
            <a:r>
              <a:rPr lang="en-US" b="1" dirty="0"/>
              <a:t> </a:t>
            </a:r>
            <a:r>
              <a:rPr lang="en-US" b="1" dirty="0" err="1"/>
              <a:t>hazırladı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peynirli</a:t>
            </a:r>
            <a:r>
              <a:rPr lang="en-US" dirty="0"/>
              <a:t> </a:t>
            </a:r>
            <a:r>
              <a:rPr lang="en-US" dirty="0" err="1"/>
              <a:t>sandviçini</a:t>
            </a:r>
            <a:r>
              <a:rPr lang="en-US" dirty="0"/>
              <a:t> </a:t>
            </a:r>
            <a:r>
              <a:rPr lang="en-US" dirty="0" err="1"/>
              <a:t>yedi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Sütünü</a:t>
            </a:r>
            <a:r>
              <a:rPr lang="en-US" dirty="0"/>
              <a:t> </a:t>
            </a:r>
            <a:r>
              <a:rPr lang="en-US" dirty="0" err="1"/>
              <a:t>içti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Sırt</a:t>
            </a:r>
            <a:r>
              <a:rPr lang="en-US" dirty="0"/>
              <a:t> </a:t>
            </a:r>
            <a:r>
              <a:rPr lang="en-US" dirty="0" err="1"/>
              <a:t>çantasını</a:t>
            </a:r>
            <a:r>
              <a:rPr lang="en-US" dirty="0"/>
              <a:t> </a:t>
            </a:r>
            <a:r>
              <a:rPr lang="en-US" dirty="0" err="1"/>
              <a:t>taktı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ALİ KAHVALTI için 9 fikir | yemek sanatı, çocuklar için sağlıklı  atıştırmalıklar, yemek tabağı sunumu">
            <a:extLst>
              <a:ext uri="{FF2B5EF4-FFF2-40B4-BE49-F238E27FC236}">
                <a16:creationId xmlns:a16="http://schemas.microsoft.com/office/drawing/2014/main" id="{C5339DAD-8DCE-239C-030E-3EC6FEB20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136" y="1879486"/>
            <a:ext cx="19431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ilis Hududeli Gazetesi | &quot;HAFIZ KAL&quot;TÜRKİYE BİRİNCİSİ KİLİS'TEN  Erzincan'da düzenlenen “Hafız Kal” yarışmasının Türkiye finalinde, Kilisli  vatandaşımız Ahmet Kasir... | Instagram">
            <a:extLst>
              <a:ext uri="{FF2B5EF4-FFF2-40B4-BE49-F238E27FC236}">
                <a16:creationId xmlns:a16="http://schemas.microsoft.com/office/drawing/2014/main" id="{BFCB3730-0E88-FE05-4867-3CF245CBD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278" y="213189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Star Wars™ Grafik Desenli Sırt Çantası | gap">
            <a:extLst>
              <a:ext uri="{FF2B5EF4-FFF2-40B4-BE49-F238E27FC236}">
                <a16:creationId xmlns:a16="http://schemas.microsoft.com/office/drawing/2014/main" id="{016B5423-430F-837C-E6B6-19A13C1A9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482" y="2912948"/>
            <a:ext cx="1733550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9166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E98C4B-761F-4318-0766-4838CD408A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CAC6E-5B71-4823-867F-B8FE48274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60" y="365124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F51F5-DA86-9996-A0FC-E9A538829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8743" y="4046310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🚗 </a:t>
            </a:r>
            <a:r>
              <a:rPr lang="en-US" b="1" dirty="0" err="1"/>
              <a:t>Babası</a:t>
            </a:r>
            <a:r>
              <a:rPr lang="en-US" b="1" dirty="0"/>
              <a:t> </a:t>
            </a:r>
            <a:r>
              <a:rPr lang="en-US" b="1" dirty="0" err="1"/>
              <a:t>Ali’yi</a:t>
            </a:r>
            <a:r>
              <a:rPr lang="en-US" b="1" dirty="0"/>
              <a:t> </a:t>
            </a:r>
            <a:r>
              <a:rPr lang="en-US" b="1" dirty="0" err="1"/>
              <a:t>okula</a:t>
            </a:r>
            <a:r>
              <a:rPr lang="en-US" b="1" dirty="0"/>
              <a:t> </a:t>
            </a:r>
            <a:r>
              <a:rPr lang="en-US" b="1" dirty="0" err="1"/>
              <a:t>götürdü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sınıfına</a:t>
            </a:r>
            <a:r>
              <a:rPr lang="en-US" dirty="0"/>
              <a:t> </a:t>
            </a:r>
            <a:r>
              <a:rPr lang="en-US" dirty="0" err="1"/>
              <a:t>girdi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Sınıfta</a:t>
            </a:r>
            <a:r>
              <a:rPr lang="en-US" dirty="0"/>
              <a:t> yeni </a:t>
            </a:r>
            <a:r>
              <a:rPr lang="en-US" dirty="0" err="1"/>
              <a:t>arkadaşlar</a:t>
            </a:r>
            <a:r>
              <a:rPr lang="en-US" dirty="0"/>
              <a:t> </a:t>
            </a:r>
            <a:r>
              <a:rPr lang="en-US" dirty="0" err="1"/>
              <a:t>vardı</a:t>
            </a:r>
            <a:r>
              <a:rPr lang="en-US" dirty="0"/>
              <a:t>.</a:t>
            </a:r>
          </a:p>
        </p:txBody>
      </p:sp>
      <p:pic>
        <p:nvPicPr>
          <p:cNvPr id="4100" name="Picture 4" descr="Baba aile ile sürüş araba ©djv 241299984'e ait Stok Vektör">
            <a:extLst>
              <a:ext uri="{FF2B5EF4-FFF2-40B4-BE49-F238E27FC236}">
                <a16:creationId xmlns:a16="http://schemas.microsoft.com/office/drawing/2014/main" id="{6B030512-7035-6CCC-47BA-BD9609AC8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802219"/>
            <a:ext cx="20764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Ali Oktay'ın Grafik Sergisi – TED BODRUM KOLEJİ">
            <a:extLst>
              <a:ext uri="{FF2B5EF4-FFF2-40B4-BE49-F238E27FC236}">
                <a16:creationId xmlns:a16="http://schemas.microsoft.com/office/drawing/2014/main" id="{BECB0FF5-A0EA-F86A-E7E8-C5B103D85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5941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7311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9CA97B-93A5-167D-F38E-17741B2655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E77A0-5E7A-A083-2A7D-B5E7708F7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60" y="365124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AF51F-C3B0-D6A2-E9AB-1146709D6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8743" y="4046310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🚗 </a:t>
            </a:r>
            <a:r>
              <a:rPr lang="en-US" b="1" dirty="0" err="1"/>
              <a:t>Babası</a:t>
            </a:r>
            <a:r>
              <a:rPr lang="en-US" b="1" dirty="0"/>
              <a:t> </a:t>
            </a:r>
            <a:r>
              <a:rPr lang="en-US" b="1" dirty="0" err="1"/>
              <a:t>Ali’yi</a:t>
            </a:r>
            <a:r>
              <a:rPr lang="en-US" b="1" dirty="0"/>
              <a:t> </a:t>
            </a:r>
            <a:r>
              <a:rPr lang="en-US" b="1" dirty="0" err="1"/>
              <a:t>okula</a:t>
            </a:r>
            <a:r>
              <a:rPr lang="en-US" b="1" dirty="0"/>
              <a:t> </a:t>
            </a:r>
            <a:r>
              <a:rPr lang="en-US" b="1" dirty="0" err="1"/>
              <a:t>götürdü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sınıfına</a:t>
            </a:r>
            <a:r>
              <a:rPr lang="en-US" dirty="0"/>
              <a:t> </a:t>
            </a:r>
            <a:r>
              <a:rPr lang="en-US" dirty="0" err="1"/>
              <a:t>girdi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Sınıfta</a:t>
            </a:r>
            <a:r>
              <a:rPr lang="en-US" dirty="0"/>
              <a:t> yeni </a:t>
            </a:r>
            <a:r>
              <a:rPr lang="en-US" dirty="0" err="1"/>
              <a:t>arkadaşlar</a:t>
            </a:r>
            <a:r>
              <a:rPr lang="en-US" dirty="0"/>
              <a:t> </a:t>
            </a:r>
            <a:r>
              <a:rPr lang="en-US" dirty="0" err="1"/>
              <a:t>vardı</a:t>
            </a:r>
            <a:r>
              <a:rPr lang="en-US" dirty="0"/>
              <a:t>.</a:t>
            </a:r>
          </a:p>
        </p:txBody>
      </p:sp>
      <p:pic>
        <p:nvPicPr>
          <p:cNvPr id="4100" name="Picture 4" descr="Baba aile ile sürüş araba ©djv 241299984'e ait Stok Vektör">
            <a:extLst>
              <a:ext uri="{FF2B5EF4-FFF2-40B4-BE49-F238E27FC236}">
                <a16:creationId xmlns:a16="http://schemas.microsoft.com/office/drawing/2014/main" id="{42EC9878-29EE-72DF-2516-67374B7DF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802219"/>
            <a:ext cx="20764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Ali Oktay'ın Grafik Sergisi – TED BODRUM KOLEJİ">
            <a:extLst>
              <a:ext uri="{FF2B5EF4-FFF2-40B4-BE49-F238E27FC236}">
                <a16:creationId xmlns:a16="http://schemas.microsoft.com/office/drawing/2014/main" id="{CC7AE407-892B-1991-34CC-84624F5B9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5941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4008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66F559-1321-6664-7781-0920024CEC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B5409-DBCD-3EAA-0A7F-F44459689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60" y="365124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492D0-DD74-6308-2935-5B775CDC7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8743" y="4046310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🚗 </a:t>
            </a:r>
            <a:r>
              <a:rPr lang="en-US" b="1" dirty="0" err="1"/>
              <a:t>Babası</a:t>
            </a:r>
            <a:r>
              <a:rPr lang="en-US" b="1" dirty="0"/>
              <a:t> </a:t>
            </a:r>
            <a:r>
              <a:rPr lang="en-US" b="1" dirty="0" err="1"/>
              <a:t>Ali’yi</a:t>
            </a:r>
            <a:r>
              <a:rPr lang="en-US" b="1" dirty="0"/>
              <a:t> </a:t>
            </a:r>
            <a:r>
              <a:rPr lang="en-US" b="1" dirty="0" err="1"/>
              <a:t>okula</a:t>
            </a:r>
            <a:r>
              <a:rPr lang="en-US" b="1" dirty="0"/>
              <a:t> </a:t>
            </a:r>
            <a:r>
              <a:rPr lang="en-US" b="1" dirty="0" err="1"/>
              <a:t>götürdü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sınıfına</a:t>
            </a:r>
            <a:r>
              <a:rPr lang="en-US" dirty="0"/>
              <a:t> </a:t>
            </a:r>
            <a:r>
              <a:rPr lang="en-US" dirty="0" err="1"/>
              <a:t>girdi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Sınıfta</a:t>
            </a:r>
            <a:r>
              <a:rPr lang="en-US" dirty="0"/>
              <a:t> yeni </a:t>
            </a:r>
            <a:r>
              <a:rPr lang="en-US" dirty="0" err="1"/>
              <a:t>arkadaşlar</a:t>
            </a:r>
            <a:r>
              <a:rPr lang="en-US" dirty="0"/>
              <a:t> </a:t>
            </a:r>
            <a:r>
              <a:rPr lang="en-US" dirty="0" err="1"/>
              <a:t>vardı</a:t>
            </a:r>
            <a:r>
              <a:rPr lang="en-US" dirty="0"/>
              <a:t>.</a:t>
            </a:r>
          </a:p>
        </p:txBody>
      </p:sp>
      <p:pic>
        <p:nvPicPr>
          <p:cNvPr id="4100" name="Picture 4" descr="Baba aile ile sürüş araba ©djv 241299984'e ait Stok Vektör">
            <a:extLst>
              <a:ext uri="{FF2B5EF4-FFF2-40B4-BE49-F238E27FC236}">
                <a16:creationId xmlns:a16="http://schemas.microsoft.com/office/drawing/2014/main" id="{1A2FDE16-6222-FB67-3105-17A139084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802219"/>
            <a:ext cx="20764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Ali Oktay'ın Grafik Sergisi – TED BODRUM KOLEJİ">
            <a:extLst>
              <a:ext uri="{FF2B5EF4-FFF2-40B4-BE49-F238E27FC236}">
                <a16:creationId xmlns:a16="http://schemas.microsoft.com/office/drawing/2014/main" id="{47D52370-C7B3-A455-DD20-2A61F0EC9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5941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5769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353BC3-E95D-F06D-5663-0B7E3A00F4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31A6B-C98E-9846-A458-73D0000FF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60" y="365124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A3AFF-FC68-D439-02F9-0BA9E2BE1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8743" y="4046310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🚗 </a:t>
            </a:r>
            <a:r>
              <a:rPr lang="en-US" b="1" dirty="0" err="1"/>
              <a:t>Babası</a:t>
            </a:r>
            <a:r>
              <a:rPr lang="en-US" b="1" dirty="0"/>
              <a:t> </a:t>
            </a:r>
            <a:r>
              <a:rPr lang="en-US" b="1" dirty="0" err="1"/>
              <a:t>Ali’yi</a:t>
            </a:r>
            <a:r>
              <a:rPr lang="en-US" b="1" dirty="0"/>
              <a:t> </a:t>
            </a:r>
            <a:r>
              <a:rPr lang="en-US" b="1" dirty="0" err="1"/>
              <a:t>okula</a:t>
            </a:r>
            <a:r>
              <a:rPr lang="en-US" b="1" dirty="0"/>
              <a:t> </a:t>
            </a:r>
            <a:r>
              <a:rPr lang="en-US" b="1" dirty="0" err="1"/>
              <a:t>götürdü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sınıfına</a:t>
            </a:r>
            <a:r>
              <a:rPr lang="en-US" dirty="0"/>
              <a:t> </a:t>
            </a:r>
            <a:r>
              <a:rPr lang="en-US" dirty="0" err="1"/>
              <a:t>girdi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Sınıfta</a:t>
            </a:r>
            <a:r>
              <a:rPr lang="en-US" dirty="0"/>
              <a:t> yeni </a:t>
            </a:r>
            <a:r>
              <a:rPr lang="en-US" dirty="0" err="1"/>
              <a:t>arkadaşlar</a:t>
            </a:r>
            <a:r>
              <a:rPr lang="en-US" dirty="0"/>
              <a:t> </a:t>
            </a:r>
            <a:r>
              <a:rPr lang="en-US" dirty="0" err="1"/>
              <a:t>vardı</a:t>
            </a:r>
            <a:r>
              <a:rPr lang="en-US" dirty="0"/>
              <a:t>.</a:t>
            </a:r>
          </a:p>
        </p:txBody>
      </p:sp>
      <p:pic>
        <p:nvPicPr>
          <p:cNvPr id="4100" name="Picture 4" descr="Baba aile ile sürüş araba ©djv 241299984'e ait Stok Vektör">
            <a:extLst>
              <a:ext uri="{FF2B5EF4-FFF2-40B4-BE49-F238E27FC236}">
                <a16:creationId xmlns:a16="http://schemas.microsoft.com/office/drawing/2014/main" id="{AA4C5DE2-66FA-0A44-3D88-0342C5D5C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802219"/>
            <a:ext cx="20764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Ali Oktay'ın Grafik Sergisi – TED BODRUM KOLEJİ">
            <a:extLst>
              <a:ext uri="{FF2B5EF4-FFF2-40B4-BE49-F238E27FC236}">
                <a16:creationId xmlns:a16="http://schemas.microsoft.com/office/drawing/2014/main" id="{9973FF1C-77BD-E75E-AF5B-BBAD22558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5941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60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32F228-EB6F-A7CD-9DB3-96EE84366B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8EDB8-28B1-DC41-FAC8-39EFAB33B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9F795-4EDF-7CE1-F316-80D570177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231367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🛏️ </a:t>
            </a:r>
            <a:r>
              <a:rPr lang="en-US" b="1" dirty="0"/>
              <a:t>Ali </a:t>
            </a:r>
            <a:r>
              <a:rPr lang="en-US" b="1" dirty="0" err="1"/>
              <a:t>sabah</a:t>
            </a:r>
            <a:r>
              <a:rPr lang="en-US" b="1" dirty="0"/>
              <a:t> </a:t>
            </a:r>
            <a:r>
              <a:rPr lang="en-US" b="1" dirty="0" err="1"/>
              <a:t>erkenden</a:t>
            </a:r>
            <a:r>
              <a:rPr lang="en-US" b="1" dirty="0"/>
              <a:t> </a:t>
            </a:r>
            <a:r>
              <a:rPr lang="en-US" b="1" dirty="0" err="1"/>
              <a:t>uyandı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 err="1"/>
              <a:t>Yatağından</a:t>
            </a:r>
            <a:r>
              <a:rPr lang="en-US" dirty="0"/>
              <a:t> </a:t>
            </a:r>
            <a:r>
              <a:rPr lang="en-US" dirty="0" err="1"/>
              <a:t>heyecanla</a:t>
            </a:r>
            <a:r>
              <a:rPr lang="en-US" dirty="0"/>
              <a:t> </a:t>
            </a:r>
            <a:r>
              <a:rPr lang="en-US" dirty="0" err="1"/>
              <a:t>kalktı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Bugün</a:t>
            </a:r>
            <a:r>
              <a:rPr lang="en-US" dirty="0"/>
              <a:t> </a:t>
            </a:r>
            <a:r>
              <a:rPr lang="en-US" dirty="0" err="1"/>
              <a:t>okuldaki</a:t>
            </a:r>
            <a:r>
              <a:rPr lang="en-US" dirty="0"/>
              <a:t> ilk </a:t>
            </a:r>
            <a:r>
              <a:rPr lang="en-US" dirty="0" err="1"/>
              <a:t>günüydü</a:t>
            </a:r>
            <a:r>
              <a:rPr lang="en-US" dirty="0"/>
              <a:t>!</a:t>
            </a:r>
          </a:p>
        </p:txBody>
      </p:sp>
      <p:pic>
        <p:nvPicPr>
          <p:cNvPr id="2050" name="Picture 2" descr="Bir çocuk Yataktan Kalktı, Uyan Oğlum, Erken Kalk, Sabah Kalk Resmi Arka  Plan Ücretsiz İndir">
            <a:extLst>
              <a:ext uri="{FF2B5EF4-FFF2-40B4-BE49-F238E27FC236}">
                <a16:creationId xmlns:a16="http://schemas.microsoft.com/office/drawing/2014/main" id="{F5CEC755-8D6A-C481-1BA3-9196364C0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189422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3571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1F192C-9CF5-C8E7-59B1-820DE5EC5E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ECD60-0C6E-8359-1D26-0E62C0F2D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60" y="365124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CB6E3-A2B9-F5E0-D83F-EDB11EAB5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8743" y="4046310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🚗 </a:t>
            </a:r>
            <a:r>
              <a:rPr lang="en-US" b="1" dirty="0" err="1"/>
              <a:t>Babası</a:t>
            </a:r>
            <a:r>
              <a:rPr lang="en-US" b="1" dirty="0"/>
              <a:t> </a:t>
            </a:r>
            <a:r>
              <a:rPr lang="en-US" b="1" dirty="0" err="1"/>
              <a:t>Ali’yi</a:t>
            </a:r>
            <a:r>
              <a:rPr lang="en-US" b="1" dirty="0"/>
              <a:t> </a:t>
            </a:r>
            <a:r>
              <a:rPr lang="en-US" b="1" dirty="0" err="1"/>
              <a:t>okula</a:t>
            </a:r>
            <a:r>
              <a:rPr lang="en-US" b="1" dirty="0"/>
              <a:t> </a:t>
            </a:r>
            <a:r>
              <a:rPr lang="en-US" b="1" dirty="0" err="1"/>
              <a:t>götürdü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sınıfına</a:t>
            </a:r>
            <a:r>
              <a:rPr lang="en-US" dirty="0"/>
              <a:t> </a:t>
            </a:r>
            <a:r>
              <a:rPr lang="en-US" dirty="0" err="1"/>
              <a:t>girdi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Sınıfta</a:t>
            </a:r>
            <a:r>
              <a:rPr lang="en-US" dirty="0"/>
              <a:t> yeni </a:t>
            </a:r>
            <a:r>
              <a:rPr lang="en-US" dirty="0" err="1"/>
              <a:t>arkadaşlar</a:t>
            </a:r>
            <a:r>
              <a:rPr lang="en-US" dirty="0"/>
              <a:t> </a:t>
            </a:r>
            <a:r>
              <a:rPr lang="en-US" dirty="0" err="1"/>
              <a:t>vardı</a:t>
            </a:r>
            <a:r>
              <a:rPr lang="en-US" dirty="0"/>
              <a:t>.</a:t>
            </a:r>
          </a:p>
        </p:txBody>
      </p:sp>
      <p:pic>
        <p:nvPicPr>
          <p:cNvPr id="4100" name="Picture 4" descr="Baba aile ile sürüş araba ©djv 241299984'e ait Stok Vektör">
            <a:extLst>
              <a:ext uri="{FF2B5EF4-FFF2-40B4-BE49-F238E27FC236}">
                <a16:creationId xmlns:a16="http://schemas.microsoft.com/office/drawing/2014/main" id="{7831C366-E128-9A73-8664-5E781E1FC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802219"/>
            <a:ext cx="20764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Ali Oktay'ın Grafik Sergisi – TED BODRUM KOLEJİ">
            <a:extLst>
              <a:ext uri="{FF2B5EF4-FFF2-40B4-BE49-F238E27FC236}">
                <a16:creationId xmlns:a16="http://schemas.microsoft.com/office/drawing/2014/main" id="{74A2819F-B7E0-81A3-5D53-5AF68D02D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5941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5531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8109E2-309E-8162-ED18-87B8A5350B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C4852-5E0C-0780-D8B4-CA5441092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60" y="365124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6F86E-F723-3E00-9226-6228C82D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8743" y="4046310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🚗 </a:t>
            </a:r>
            <a:r>
              <a:rPr lang="en-US" b="1" dirty="0" err="1"/>
              <a:t>Babası</a:t>
            </a:r>
            <a:r>
              <a:rPr lang="en-US" b="1" dirty="0"/>
              <a:t> </a:t>
            </a:r>
            <a:r>
              <a:rPr lang="en-US" b="1" dirty="0" err="1"/>
              <a:t>Ali’yi</a:t>
            </a:r>
            <a:r>
              <a:rPr lang="en-US" b="1" dirty="0"/>
              <a:t> </a:t>
            </a:r>
            <a:r>
              <a:rPr lang="en-US" b="1" dirty="0" err="1"/>
              <a:t>okula</a:t>
            </a:r>
            <a:r>
              <a:rPr lang="en-US" b="1" dirty="0"/>
              <a:t> </a:t>
            </a:r>
            <a:r>
              <a:rPr lang="en-US" b="1" dirty="0" err="1"/>
              <a:t>götürdü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sınıfına</a:t>
            </a:r>
            <a:r>
              <a:rPr lang="en-US" dirty="0"/>
              <a:t> </a:t>
            </a:r>
            <a:r>
              <a:rPr lang="en-US" dirty="0" err="1"/>
              <a:t>girdi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Sınıfta</a:t>
            </a:r>
            <a:r>
              <a:rPr lang="en-US" dirty="0"/>
              <a:t> yeni </a:t>
            </a:r>
            <a:r>
              <a:rPr lang="en-US" dirty="0" err="1"/>
              <a:t>arkadaşlar</a:t>
            </a:r>
            <a:r>
              <a:rPr lang="en-US" dirty="0"/>
              <a:t> </a:t>
            </a:r>
            <a:r>
              <a:rPr lang="en-US" dirty="0" err="1"/>
              <a:t>vardı</a:t>
            </a:r>
            <a:r>
              <a:rPr lang="en-US" dirty="0"/>
              <a:t>.</a:t>
            </a:r>
          </a:p>
        </p:txBody>
      </p:sp>
      <p:pic>
        <p:nvPicPr>
          <p:cNvPr id="4102" name="Picture 6" descr="Ali Oktay'ın Grafik Sergisi – TED BODRUM KOLEJİ">
            <a:extLst>
              <a:ext uri="{FF2B5EF4-FFF2-40B4-BE49-F238E27FC236}">
                <a16:creationId xmlns:a16="http://schemas.microsoft.com/office/drawing/2014/main" id="{BDA14AD5-B46E-B7D4-1373-0E2E38906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572" y="217233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2" name="Picture 2" descr="Okul öncesi geliştirme vektörler, vektör çizimler, vektörel grafik |  Depositphotos">
            <a:extLst>
              <a:ext uri="{FF2B5EF4-FFF2-40B4-BE49-F238E27FC236}">
                <a16:creationId xmlns:a16="http://schemas.microsoft.com/office/drawing/2014/main" id="{C25ABDB4-17FA-3110-95CE-927F307F0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57" y="2008471"/>
            <a:ext cx="2993571" cy="190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1795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3A6D1E-6B3A-DFCA-ADC9-9074959F5F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CE715-0011-2C19-05EE-5C0CFF091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60" y="365124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20169-1C78-E376-FF4C-142C11AE5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8743" y="4046310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🚗 </a:t>
            </a:r>
            <a:r>
              <a:rPr lang="en-US" b="1" dirty="0" err="1"/>
              <a:t>Babası</a:t>
            </a:r>
            <a:r>
              <a:rPr lang="en-US" b="1" dirty="0"/>
              <a:t> </a:t>
            </a:r>
            <a:r>
              <a:rPr lang="en-US" b="1" dirty="0" err="1"/>
              <a:t>Ali’yi</a:t>
            </a:r>
            <a:r>
              <a:rPr lang="en-US" b="1" dirty="0"/>
              <a:t> </a:t>
            </a:r>
            <a:r>
              <a:rPr lang="en-US" b="1" dirty="0" err="1"/>
              <a:t>okula</a:t>
            </a:r>
            <a:r>
              <a:rPr lang="en-US" b="1" dirty="0"/>
              <a:t> </a:t>
            </a:r>
            <a:r>
              <a:rPr lang="en-US" b="1" dirty="0" err="1"/>
              <a:t>götürdü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sınıfına</a:t>
            </a:r>
            <a:r>
              <a:rPr lang="en-US" dirty="0"/>
              <a:t> </a:t>
            </a:r>
            <a:r>
              <a:rPr lang="en-US" dirty="0" err="1"/>
              <a:t>girdi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Sınıfta</a:t>
            </a:r>
            <a:r>
              <a:rPr lang="en-US" dirty="0"/>
              <a:t> yeni </a:t>
            </a:r>
            <a:r>
              <a:rPr lang="en-US" dirty="0" err="1"/>
              <a:t>arkadaşlar</a:t>
            </a:r>
            <a:r>
              <a:rPr lang="en-US" dirty="0"/>
              <a:t> </a:t>
            </a:r>
            <a:r>
              <a:rPr lang="en-US" dirty="0" err="1"/>
              <a:t>vardı</a:t>
            </a:r>
            <a:r>
              <a:rPr lang="en-US" dirty="0"/>
              <a:t>.</a:t>
            </a:r>
          </a:p>
        </p:txBody>
      </p:sp>
      <p:pic>
        <p:nvPicPr>
          <p:cNvPr id="4102" name="Picture 6" descr="Ali Oktay'ın Grafik Sergisi – TED BODRUM KOLEJİ">
            <a:extLst>
              <a:ext uri="{FF2B5EF4-FFF2-40B4-BE49-F238E27FC236}">
                <a16:creationId xmlns:a16="http://schemas.microsoft.com/office/drawing/2014/main" id="{3D6CB161-8904-A0E2-FB96-5BA93BA24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572" y="217233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2" name="Picture 2" descr="Okul öncesi geliştirme vektörler, vektör çizimler, vektörel grafik |  Depositphotos">
            <a:extLst>
              <a:ext uri="{FF2B5EF4-FFF2-40B4-BE49-F238E27FC236}">
                <a16:creationId xmlns:a16="http://schemas.microsoft.com/office/drawing/2014/main" id="{9A8B1AFE-ED71-C61F-A094-79F1A501C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57" y="2008471"/>
            <a:ext cx="2993571" cy="190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0484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80CC19-26C1-EE35-7300-82C3AAB4E2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23363-F488-085E-90BC-0F60B008F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60" y="365124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2B706-1865-A487-66BC-65848C47D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8743" y="4046310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🚗 </a:t>
            </a:r>
            <a:r>
              <a:rPr lang="en-US" b="1" dirty="0" err="1"/>
              <a:t>Babası</a:t>
            </a:r>
            <a:r>
              <a:rPr lang="en-US" b="1" dirty="0"/>
              <a:t> </a:t>
            </a:r>
            <a:r>
              <a:rPr lang="en-US" b="1" dirty="0" err="1"/>
              <a:t>Ali’yi</a:t>
            </a:r>
            <a:r>
              <a:rPr lang="en-US" b="1" dirty="0"/>
              <a:t> </a:t>
            </a:r>
            <a:r>
              <a:rPr lang="en-US" b="1" dirty="0" err="1"/>
              <a:t>okula</a:t>
            </a:r>
            <a:r>
              <a:rPr lang="en-US" b="1" dirty="0"/>
              <a:t> </a:t>
            </a:r>
            <a:r>
              <a:rPr lang="en-US" b="1" dirty="0" err="1"/>
              <a:t>götürdü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sınıfına</a:t>
            </a:r>
            <a:r>
              <a:rPr lang="en-US" dirty="0"/>
              <a:t> </a:t>
            </a:r>
            <a:r>
              <a:rPr lang="en-US" dirty="0" err="1"/>
              <a:t>girdi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Sınıfta</a:t>
            </a:r>
            <a:r>
              <a:rPr lang="en-US" dirty="0"/>
              <a:t> yeni </a:t>
            </a:r>
            <a:r>
              <a:rPr lang="en-US" dirty="0" err="1"/>
              <a:t>arkadaşlar</a:t>
            </a:r>
            <a:r>
              <a:rPr lang="en-US" dirty="0"/>
              <a:t> </a:t>
            </a:r>
            <a:r>
              <a:rPr lang="en-US" dirty="0" err="1"/>
              <a:t>vardı</a:t>
            </a:r>
            <a:r>
              <a:rPr lang="en-US" dirty="0"/>
              <a:t>.</a:t>
            </a:r>
          </a:p>
        </p:txBody>
      </p:sp>
      <p:pic>
        <p:nvPicPr>
          <p:cNvPr id="4102" name="Picture 6" descr="Ali Oktay'ın Grafik Sergisi – TED BODRUM KOLEJİ">
            <a:extLst>
              <a:ext uri="{FF2B5EF4-FFF2-40B4-BE49-F238E27FC236}">
                <a16:creationId xmlns:a16="http://schemas.microsoft.com/office/drawing/2014/main" id="{E67ABABF-7C3A-6A39-938F-BA24E803F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572" y="217233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2" name="Picture 2" descr="Okul öncesi geliştirme vektörler, vektör çizimler, vektörel grafik |  Depositphotos">
            <a:extLst>
              <a:ext uri="{FF2B5EF4-FFF2-40B4-BE49-F238E27FC236}">
                <a16:creationId xmlns:a16="http://schemas.microsoft.com/office/drawing/2014/main" id="{852E5F23-A7E0-6F96-4A3C-D881B2333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57" y="2008471"/>
            <a:ext cx="2993571" cy="190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9680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E40DD3-95BB-5C5E-3E48-3900F73F2F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7448A-3B8D-D638-43D1-B26009007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60" y="365124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DA71E-E96F-E2DD-AC29-A1150C9F9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8743" y="4046310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🚗 </a:t>
            </a:r>
            <a:r>
              <a:rPr lang="en-US" b="1" dirty="0" err="1"/>
              <a:t>Babası</a:t>
            </a:r>
            <a:r>
              <a:rPr lang="en-US" b="1" dirty="0"/>
              <a:t> </a:t>
            </a:r>
            <a:r>
              <a:rPr lang="en-US" b="1" dirty="0" err="1"/>
              <a:t>Ali’yi</a:t>
            </a:r>
            <a:r>
              <a:rPr lang="en-US" b="1" dirty="0"/>
              <a:t> </a:t>
            </a:r>
            <a:r>
              <a:rPr lang="en-US" b="1" dirty="0" err="1"/>
              <a:t>okula</a:t>
            </a:r>
            <a:r>
              <a:rPr lang="en-US" b="1" dirty="0"/>
              <a:t> </a:t>
            </a:r>
            <a:r>
              <a:rPr lang="en-US" b="1" dirty="0" err="1"/>
              <a:t>götürdü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sınıfına</a:t>
            </a:r>
            <a:r>
              <a:rPr lang="en-US" dirty="0"/>
              <a:t> </a:t>
            </a:r>
            <a:r>
              <a:rPr lang="en-US" dirty="0" err="1"/>
              <a:t>girdi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Sınıfta</a:t>
            </a:r>
            <a:r>
              <a:rPr lang="en-US" dirty="0"/>
              <a:t> yeni </a:t>
            </a:r>
            <a:r>
              <a:rPr lang="en-US" dirty="0" err="1"/>
              <a:t>arkadaşlar</a:t>
            </a:r>
            <a:r>
              <a:rPr lang="en-US" dirty="0"/>
              <a:t> </a:t>
            </a:r>
            <a:r>
              <a:rPr lang="en-US" dirty="0" err="1"/>
              <a:t>vardı</a:t>
            </a:r>
            <a:r>
              <a:rPr lang="en-US" dirty="0"/>
              <a:t>.</a:t>
            </a:r>
          </a:p>
        </p:txBody>
      </p:sp>
      <p:pic>
        <p:nvPicPr>
          <p:cNvPr id="4102" name="Picture 6" descr="Ali Oktay'ın Grafik Sergisi – TED BODRUM KOLEJİ">
            <a:extLst>
              <a:ext uri="{FF2B5EF4-FFF2-40B4-BE49-F238E27FC236}">
                <a16:creationId xmlns:a16="http://schemas.microsoft.com/office/drawing/2014/main" id="{47A5EF0E-8814-692F-C065-C4051CC52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572" y="217233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2" name="Picture 2" descr="Okul öncesi geliştirme vektörler, vektör çizimler, vektörel grafik |  Depositphotos">
            <a:extLst>
              <a:ext uri="{FF2B5EF4-FFF2-40B4-BE49-F238E27FC236}">
                <a16:creationId xmlns:a16="http://schemas.microsoft.com/office/drawing/2014/main" id="{3B6AD15B-F687-0E04-3E6C-E8BB0FF5B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57" y="2008471"/>
            <a:ext cx="2993571" cy="190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3297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1F11BB-0A04-7F3A-1ACF-B98980775E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FC9B2-F758-7E96-B49E-2D0A05C7A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60" y="365124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3F52B-0D59-6E7F-2E01-C68AF1C6A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8743" y="4046310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🚗 </a:t>
            </a:r>
            <a:r>
              <a:rPr lang="en-US" b="1" dirty="0" err="1"/>
              <a:t>Babası</a:t>
            </a:r>
            <a:r>
              <a:rPr lang="en-US" b="1" dirty="0"/>
              <a:t> </a:t>
            </a:r>
            <a:r>
              <a:rPr lang="en-US" b="1" dirty="0" err="1"/>
              <a:t>Ali’yi</a:t>
            </a:r>
            <a:r>
              <a:rPr lang="en-US" b="1" dirty="0"/>
              <a:t> </a:t>
            </a:r>
            <a:r>
              <a:rPr lang="en-US" b="1" dirty="0" err="1"/>
              <a:t>okula</a:t>
            </a:r>
            <a:r>
              <a:rPr lang="en-US" b="1" dirty="0"/>
              <a:t> </a:t>
            </a:r>
            <a:r>
              <a:rPr lang="en-US" b="1" dirty="0" err="1"/>
              <a:t>götürdü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sınıfına</a:t>
            </a:r>
            <a:r>
              <a:rPr lang="en-US" dirty="0"/>
              <a:t> </a:t>
            </a:r>
            <a:r>
              <a:rPr lang="en-US" dirty="0" err="1"/>
              <a:t>girdi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Sınıfta</a:t>
            </a:r>
            <a:r>
              <a:rPr lang="en-US" dirty="0"/>
              <a:t> yeni </a:t>
            </a:r>
            <a:r>
              <a:rPr lang="en-US" dirty="0" err="1"/>
              <a:t>arkadaşlar</a:t>
            </a:r>
            <a:r>
              <a:rPr lang="en-US" dirty="0"/>
              <a:t> </a:t>
            </a:r>
            <a:r>
              <a:rPr lang="en-US" dirty="0" err="1"/>
              <a:t>vardı</a:t>
            </a:r>
            <a:r>
              <a:rPr lang="en-US" dirty="0"/>
              <a:t>.</a:t>
            </a:r>
          </a:p>
        </p:txBody>
      </p:sp>
      <p:pic>
        <p:nvPicPr>
          <p:cNvPr id="4102" name="Picture 6" descr="Ali Oktay'ın Grafik Sergisi – TED BODRUM KOLEJİ">
            <a:extLst>
              <a:ext uri="{FF2B5EF4-FFF2-40B4-BE49-F238E27FC236}">
                <a16:creationId xmlns:a16="http://schemas.microsoft.com/office/drawing/2014/main" id="{9BDB78FD-AD02-453F-08ED-11BE64C2E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572" y="217233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2" name="Picture 2" descr="Okul öncesi geliştirme vektörler, vektör çizimler, vektörel grafik |  Depositphotos">
            <a:extLst>
              <a:ext uri="{FF2B5EF4-FFF2-40B4-BE49-F238E27FC236}">
                <a16:creationId xmlns:a16="http://schemas.microsoft.com/office/drawing/2014/main" id="{59252AC5-4226-E588-D6AA-AC43268A9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57" y="2008471"/>
            <a:ext cx="2993571" cy="190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9227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ECFB28-5744-5372-8666-DA89EC82A9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A0222-7266-D099-B127-AF274772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60" y="365124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B33CF-B0D4-DDDE-AEF0-0AE48F43C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8743" y="4046310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🚗 </a:t>
            </a:r>
            <a:r>
              <a:rPr lang="en-US" b="1" dirty="0" err="1"/>
              <a:t>Babası</a:t>
            </a:r>
            <a:r>
              <a:rPr lang="en-US" b="1" dirty="0"/>
              <a:t> </a:t>
            </a:r>
            <a:r>
              <a:rPr lang="en-US" b="1" dirty="0" err="1"/>
              <a:t>Ali’yi</a:t>
            </a:r>
            <a:r>
              <a:rPr lang="en-US" b="1" dirty="0"/>
              <a:t> </a:t>
            </a:r>
            <a:r>
              <a:rPr lang="en-US" b="1" dirty="0" err="1"/>
              <a:t>okula</a:t>
            </a:r>
            <a:r>
              <a:rPr lang="en-US" b="1" dirty="0"/>
              <a:t> </a:t>
            </a:r>
            <a:r>
              <a:rPr lang="en-US" b="1" dirty="0" err="1"/>
              <a:t>götürdü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sınıfına</a:t>
            </a:r>
            <a:r>
              <a:rPr lang="en-US" dirty="0"/>
              <a:t> </a:t>
            </a:r>
            <a:r>
              <a:rPr lang="en-US" dirty="0" err="1"/>
              <a:t>girdi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Sınıfta</a:t>
            </a:r>
            <a:r>
              <a:rPr lang="en-US" dirty="0"/>
              <a:t> yeni </a:t>
            </a:r>
            <a:r>
              <a:rPr lang="en-US" dirty="0" err="1"/>
              <a:t>arkadaşlar</a:t>
            </a:r>
            <a:r>
              <a:rPr lang="en-US" dirty="0"/>
              <a:t> </a:t>
            </a:r>
            <a:r>
              <a:rPr lang="en-US" dirty="0" err="1"/>
              <a:t>vardı</a:t>
            </a:r>
            <a:r>
              <a:rPr lang="en-US" dirty="0"/>
              <a:t>.</a:t>
            </a:r>
          </a:p>
        </p:txBody>
      </p:sp>
      <p:pic>
        <p:nvPicPr>
          <p:cNvPr id="4102" name="Picture 6" descr="Ali Oktay'ın Grafik Sergisi – TED BODRUM KOLEJİ">
            <a:extLst>
              <a:ext uri="{FF2B5EF4-FFF2-40B4-BE49-F238E27FC236}">
                <a16:creationId xmlns:a16="http://schemas.microsoft.com/office/drawing/2014/main" id="{78B55675-DCC0-6765-EFAC-C20A75363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572" y="217233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2" name="Picture 2" descr="Okul öncesi geliştirme vektörler, vektör çizimler, vektörel grafik |  Depositphotos">
            <a:extLst>
              <a:ext uri="{FF2B5EF4-FFF2-40B4-BE49-F238E27FC236}">
                <a16:creationId xmlns:a16="http://schemas.microsoft.com/office/drawing/2014/main" id="{689214F0-7F29-8484-ED64-43FCD4FBB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57" y="2008471"/>
            <a:ext cx="2993571" cy="190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0652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538ECD-2778-3077-F9E1-C1D31D6B99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30DCF-8C75-AF12-77E9-DE9C8F92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60" y="365124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1B8D5-627E-90E0-4B8D-D32C25BBA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8743" y="4046310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🚗 </a:t>
            </a:r>
            <a:r>
              <a:rPr lang="en-US" b="1" dirty="0" err="1"/>
              <a:t>Babası</a:t>
            </a:r>
            <a:r>
              <a:rPr lang="en-US" b="1" dirty="0"/>
              <a:t> </a:t>
            </a:r>
            <a:r>
              <a:rPr lang="en-US" b="1" dirty="0" err="1"/>
              <a:t>Ali’yi</a:t>
            </a:r>
            <a:r>
              <a:rPr lang="en-US" b="1" dirty="0"/>
              <a:t> </a:t>
            </a:r>
            <a:r>
              <a:rPr lang="en-US" b="1" dirty="0" err="1"/>
              <a:t>okula</a:t>
            </a:r>
            <a:r>
              <a:rPr lang="en-US" b="1" dirty="0"/>
              <a:t> </a:t>
            </a:r>
            <a:r>
              <a:rPr lang="en-US" b="1" dirty="0" err="1"/>
              <a:t>götürdü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sınıfına</a:t>
            </a:r>
            <a:r>
              <a:rPr lang="en-US" dirty="0"/>
              <a:t> </a:t>
            </a:r>
            <a:r>
              <a:rPr lang="en-US" dirty="0" err="1"/>
              <a:t>girdi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Sınıfta</a:t>
            </a:r>
            <a:r>
              <a:rPr lang="en-US" dirty="0"/>
              <a:t> yeni </a:t>
            </a:r>
            <a:r>
              <a:rPr lang="en-US" dirty="0" err="1"/>
              <a:t>arkadaşlar</a:t>
            </a:r>
            <a:r>
              <a:rPr lang="en-US" dirty="0"/>
              <a:t> </a:t>
            </a:r>
            <a:r>
              <a:rPr lang="en-US" dirty="0" err="1"/>
              <a:t>vardı</a:t>
            </a:r>
            <a:r>
              <a:rPr lang="en-US" dirty="0"/>
              <a:t>.</a:t>
            </a:r>
          </a:p>
        </p:txBody>
      </p:sp>
      <p:pic>
        <p:nvPicPr>
          <p:cNvPr id="4102" name="Picture 6" descr="Ali Oktay'ın Grafik Sergisi – TED BODRUM KOLEJİ">
            <a:extLst>
              <a:ext uri="{FF2B5EF4-FFF2-40B4-BE49-F238E27FC236}">
                <a16:creationId xmlns:a16="http://schemas.microsoft.com/office/drawing/2014/main" id="{40A8FAA8-0949-C71B-BCB7-220396555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572" y="217233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2" name="Picture 2" descr="Okul öncesi geliştirme vektörler, vektör çizimler, vektörel grafik |  Depositphotos">
            <a:extLst>
              <a:ext uri="{FF2B5EF4-FFF2-40B4-BE49-F238E27FC236}">
                <a16:creationId xmlns:a16="http://schemas.microsoft.com/office/drawing/2014/main" id="{073EF3F3-5F81-0EA0-85F8-FBD6832739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57" y="2008471"/>
            <a:ext cx="2993571" cy="190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6456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E5128F-95A7-05AE-5D13-D51DDD1ACC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A8426-F67A-698F-CEB0-8A0C8B7C5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99A6F-7FDB-BB61-CE03-19CF5F82F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5903" y="4382087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👩‍🏫 </a:t>
            </a:r>
            <a:r>
              <a:rPr lang="en-US" b="1" dirty="0" err="1"/>
              <a:t>Öğretmen</a:t>
            </a:r>
            <a:r>
              <a:rPr lang="en-US" b="1" dirty="0"/>
              <a:t> </a:t>
            </a:r>
            <a:r>
              <a:rPr lang="en-US" b="1" dirty="0" err="1"/>
              <a:t>gülümseyerek</a:t>
            </a:r>
            <a:r>
              <a:rPr lang="en-US" b="1" dirty="0"/>
              <a:t>, “</a:t>
            </a:r>
            <a:r>
              <a:rPr lang="en-US" b="1" dirty="0" err="1"/>
              <a:t>Hoş</a:t>
            </a:r>
            <a:r>
              <a:rPr lang="en-US" b="1" dirty="0"/>
              <a:t> </a:t>
            </a:r>
            <a:r>
              <a:rPr lang="en-US" b="1" dirty="0" err="1"/>
              <a:t>geldin</a:t>
            </a:r>
            <a:r>
              <a:rPr lang="en-US" b="1" dirty="0"/>
              <a:t> Ali!” </a:t>
            </a:r>
            <a:r>
              <a:rPr lang="en-US" b="1" dirty="0" err="1"/>
              <a:t>dedi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mutlu</a:t>
            </a:r>
            <a:r>
              <a:rPr lang="en-US" dirty="0"/>
              <a:t> </a:t>
            </a:r>
            <a:r>
              <a:rPr lang="en-US" dirty="0" err="1"/>
              <a:t>oldu</a:t>
            </a:r>
            <a:r>
              <a:rPr lang="en-US" dirty="0"/>
              <a:t>.</a:t>
            </a:r>
          </a:p>
        </p:txBody>
      </p:sp>
      <p:pic>
        <p:nvPicPr>
          <p:cNvPr id="5122" name="Picture 2" descr="öğretmen Tartışmaya Yardım Eden Gülümseyen Bir Kıza Yanaşıyor Fotoğraf Arka  plan Ve Ücretsiz İndirmek İçin Resim - Pngtree">
            <a:extLst>
              <a:ext uri="{FF2B5EF4-FFF2-40B4-BE49-F238E27FC236}">
                <a16:creationId xmlns:a16="http://schemas.microsoft.com/office/drawing/2014/main" id="{43230DF6-D6BE-A76F-DF19-A0BF858FD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211" y="1940152"/>
            <a:ext cx="3294697" cy="219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635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31160F-2C20-3650-6FE4-2B7C36FFF3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56371-7ECA-9C1F-F9AF-3374C7B9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39503-BFFF-2594-A37D-2D0C9EEA4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5903" y="4382087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👩‍🏫 </a:t>
            </a:r>
            <a:r>
              <a:rPr lang="en-US" b="1" dirty="0" err="1"/>
              <a:t>Öğretmen</a:t>
            </a:r>
            <a:r>
              <a:rPr lang="en-US" b="1" dirty="0"/>
              <a:t> </a:t>
            </a:r>
            <a:r>
              <a:rPr lang="en-US" b="1" dirty="0" err="1"/>
              <a:t>gülümseyerek</a:t>
            </a:r>
            <a:r>
              <a:rPr lang="en-US" b="1" dirty="0"/>
              <a:t>, “</a:t>
            </a:r>
            <a:r>
              <a:rPr lang="en-US" b="1" dirty="0" err="1"/>
              <a:t>Hoş</a:t>
            </a:r>
            <a:r>
              <a:rPr lang="en-US" b="1" dirty="0"/>
              <a:t> </a:t>
            </a:r>
            <a:r>
              <a:rPr lang="en-US" b="1" dirty="0" err="1"/>
              <a:t>geldin</a:t>
            </a:r>
            <a:r>
              <a:rPr lang="en-US" b="1" dirty="0"/>
              <a:t> Ali!” </a:t>
            </a:r>
            <a:r>
              <a:rPr lang="en-US" b="1" dirty="0" err="1"/>
              <a:t>dedi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mutlu</a:t>
            </a:r>
            <a:r>
              <a:rPr lang="en-US" dirty="0"/>
              <a:t> </a:t>
            </a:r>
            <a:r>
              <a:rPr lang="en-US" dirty="0" err="1"/>
              <a:t>oldu</a:t>
            </a:r>
            <a:r>
              <a:rPr lang="en-US" dirty="0"/>
              <a:t>.</a:t>
            </a:r>
          </a:p>
        </p:txBody>
      </p:sp>
      <p:pic>
        <p:nvPicPr>
          <p:cNvPr id="5122" name="Picture 2" descr="öğretmen Tartışmaya Yardım Eden Gülümseyen Bir Kıza Yanaşıyor Fotoğraf Arka  plan Ve Ücretsiz İndirmek İçin Resim - Pngtree">
            <a:extLst>
              <a:ext uri="{FF2B5EF4-FFF2-40B4-BE49-F238E27FC236}">
                <a16:creationId xmlns:a16="http://schemas.microsoft.com/office/drawing/2014/main" id="{CFF02E27-B908-46E5-F7A7-EA4BCDF5B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211" y="1940152"/>
            <a:ext cx="3294697" cy="219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91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128730-3D9A-E248-36EB-A5362CA879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BDCA5-7C95-D7C1-42EF-1FC1F40C9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D332A-609D-59E3-2EB6-2F16FEE6E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231367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🛏️ </a:t>
            </a:r>
            <a:r>
              <a:rPr lang="en-US" b="1" dirty="0"/>
              <a:t>Ali </a:t>
            </a:r>
            <a:r>
              <a:rPr lang="en-US" b="1" dirty="0" err="1"/>
              <a:t>sabah</a:t>
            </a:r>
            <a:r>
              <a:rPr lang="en-US" b="1" dirty="0"/>
              <a:t> </a:t>
            </a:r>
            <a:r>
              <a:rPr lang="en-US" b="1" dirty="0" err="1"/>
              <a:t>erkenden</a:t>
            </a:r>
            <a:r>
              <a:rPr lang="en-US" b="1" dirty="0"/>
              <a:t> </a:t>
            </a:r>
            <a:r>
              <a:rPr lang="en-US" b="1" dirty="0" err="1"/>
              <a:t>uyandı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 err="1"/>
              <a:t>Yatağından</a:t>
            </a:r>
            <a:r>
              <a:rPr lang="en-US" dirty="0"/>
              <a:t> </a:t>
            </a:r>
            <a:r>
              <a:rPr lang="en-US" dirty="0" err="1"/>
              <a:t>heyecanla</a:t>
            </a:r>
            <a:r>
              <a:rPr lang="en-US" dirty="0"/>
              <a:t> </a:t>
            </a:r>
            <a:r>
              <a:rPr lang="en-US" dirty="0" err="1"/>
              <a:t>kalktı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Bugün</a:t>
            </a:r>
            <a:r>
              <a:rPr lang="en-US" dirty="0"/>
              <a:t> </a:t>
            </a:r>
            <a:r>
              <a:rPr lang="en-US" dirty="0" err="1"/>
              <a:t>okuldaki</a:t>
            </a:r>
            <a:r>
              <a:rPr lang="en-US" dirty="0"/>
              <a:t> ilk </a:t>
            </a:r>
            <a:r>
              <a:rPr lang="en-US" dirty="0" err="1"/>
              <a:t>günüydü</a:t>
            </a:r>
            <a:r>
              <a:rPr lang="en-US" dirty="0"/>
              <a:t>!</a:t>
            </a:r>
          </a:p>
        </p:txBody>
      </p:sp>
      <p:pic>
        <p:nvPicPr>
          <p:cNvPr id="2050" name="Picture 2" descr="Bir çocuk Yataktan Kalktı, Uyan Oğlum, Erken Kalk, Sabah Kalk Resmi Arka  Plan Ücretsiz İndir">
            <a:extLst>
              <a:ext uri="{FF2B5EF4-FFF2-40B4-BE49-F238E27FC236}">
                <a16:creationId xmlns:a16="http://schemas.microsoft.com/office/drawing/2014/main" id="{F2C1530F-0E37-AA6F-AF43-0CE2F2FAE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189422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9387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77E644-8DC2-98FC-E34C-AAC68713DF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07D3C-C3C6-21B1-34F8-E4A968E68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6A6C5-BDAD-9A31-7551-E719B456E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5903" y="4382087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👩‍🏫 </a:t>
            </a:r>
            <a:r>
              <a:rPr lang="en-US" b="1" dirty="0" err="1"/>
              <a:t>Öğretmen</a:t>
            </a:r>
            <a:r>
              <a:rPr lang="en-US" b="1" dirty="0"/>
              <a:t> </a:t>
            </a:r>
            <a:r>
              <a:rPr lang="en-US" b="1" dirty="0" err="1"/>
              <a:t>gülümseyerek</a:t>
            </a:r>
            <a:r>
              <a:rPr lang="en-US" b="1" dirty="0"/>
              <a:t>, “</a:t>
            </a:r>
            <a:r>
              <a:rPr lang="en-US" b="1" dirty="0" err="1"/>
              <a:t>Hoş</a:t>
            </a:r>
            <a:r>
              <a:rPr lang="en-US" b="1" dirty="0"/>
              <a:t> </a:t>
            </a:r>
            <a:r>
              <a:rPr lang="en-US" b="1" dirty="0" err="1"/>
              <a:t>geldin</a:t>
            </a:r>
            <a:r>
              <a:rPr lang="en-US" b="1" dirty="0"/>
              <a:t> Ali!” </a:t>
            </a:r>
            <a:r>
              <a:rPr lang="en-US" b="1" dirty="0" err="1"/>
              <a:t>dedi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mutlu</a:t>
            </a:r>
            <a:r>
              <a:rPr lang="en-US" dirty="0"/>
              <a:t> </a:t>
            </a:r>
            <a:r>
              <a:rPr lang="en-US" dirty="0" err="1"/>
              <a:t>oldu</a:t>
            </a:r>
            <a:r>
              <a:rPr lang="en-US" dirty="0"/>
              <a:t>.</a:t>
            </a:r>
          </a:p>
        </p:txBody>
      </p:sp>
      <p:pic>
        <p:nvPicPr>
          <p:cNvPr id="5122" name="Picture 2" descr="öğretmen Tartışmaya Yardım Eden Gülümseyen Bir Kıza Yanaşıyor Fotoğraf Arka  plan Ve Ücretsiz İndirmek İçin Resim - Pngtree">
            <a:extLst>
              <a:ext uri="{FF2B5EF4-FFF2-40B4-BE49-F238E27FC236}">
                <a16:creationId xmlns:a16="http://schemas.microsoft.com/office/drawing/2014/main" id="{5F47D413-9722-AE6F-D59D-05F3027EE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211" y="1940152"/>
            <a:ext cx="3294697" cy="219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096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A7E17C-CFEE-FDB5-8FEE-DA35EB623A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77557-9AA2-B68F-0DBD-1A0D8EF2C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D0F76-19CD-4245-527F-6DE9BB471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5903" y="4382087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👩‍🏫 </a:t>
            </a:r>
            <a:r>
              <a:rPr lang="en-US" b="1" dirty="0" err="1"/>
              <a:t>Öğretmen</a:t>
            </a:r>
            <a:r>
              <a:rPr lang="en-US" b="1" dirty="0"/>
              <a:t> </a:t>
            </a:r>
            <a:r>
              <a:rPr lang="en-US" b="1" dirty="0" err="1"/>
              <a:t>gülümseyerek</a:t>
            </a:r>
            <a:r>
              <a:rPr lang="en-US" b="1" dirty="0"/>
              <a:t>, “</a:t>
            </a:r>
            <a:r>
              <a:rPr lang="en-US" b="1" dirty="0" err="1"/>
              <a:t>Hoş</a:t>
            </a:r>
            <a:r>
              <a:rPr lang="en-US" b="1" dirty="0"/>
              <a:t> </a:t>
            </a:r>
            <a:r>
              <a:rPr lang="en-US" b="1" dirty="0" err="1"/>
              <a:t>geldin</a:t>
            </a:r>
            <a:r>
              <a:rPr lang="en-US" b="1" dirty="0"/>
              <a:t> Ali!” </a:t>
            </a:r>
            <a:r>
              <a:rPr lang="en-US" b="1" dirty="0" err="1"/>
              <a:t>dedi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mutlu</a:t>
            </a:r>
            <a:r>
              <a:rPr lang="en-US" dirty="0"/>
              <a:t> </a:t>
            </a:r>
            <a:r>
              <a:rPr lang="en-US" dirty="0" err="1"/>
              <a:t>oldu</a:t>
            </a:r>
            <a:r>
              <a:rPr lang="en-US" dirty="0"/>
              <a:t>.</a:t>
            </a:r>
          </a:p>
        </p:txBody>
      </p:sp>
      <p:pic>
        <p:nvPicPr>
          <p:cNvPr id="5122" name="Picture 2" descr="öğretmen Tartışmaya Yardım Eden Gülümseyen Bir Kıza Yanaşıyor Fotoğraf Arka  plan Ve Ücretsiz İndirmek İçin Resim - Pngtree">
            <a:extLst>
              <a:ext uri="{FF2B5EF4-FFF2-40B4-BE49-F238E27FC236}">
                <a16:creationId xmlns:a16="http://schemas.microsoft.com/office/drawing/2014/main" id="{9603DA0C-AE70-AB42-EEC6-DAAB06508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211" y="1940152"/>
            <a:ext cx="3294697" cy="219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3236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17D791-815A-B70B-E067-9DF1AAF9B0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0B3B8-9A79-55A3-D1A3-A251A4995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868D7-7F7C-936B-EA2E-7B37A6736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5903" y="4382087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👩‍🏫 </a:t>
            </a:r>
            <a:r>
              <a:rPr lang="en-US" b="1" dirty="0" err="1"/>
              <a:t>Öğretmen</a:t>
            </a:r>
            <a:r>
              <a:rPr lang="en-US" b="1" dirty="0"/>
              <a:t> </a:t>
            </a:r>
            <a:r>
              <a:rPr lang="en-US" b="1" dirty="0" err="1"/>
              <a:t>gülümseyerek</a:t>
            </a:r>
            <a:r>
              <a:rPr lang="en-US" b="1" dirty="0"/>
              <a:t>, “</a:t>
            </a:r>
            <a:r>
              <a:rPr lang="en-US" b="1" dirty="0" err="1"/>
              <a:t>Hoş</a:t>
            </a:r>
            <a:r>
              <a:rPr lang="en-US" b="1" dirty="0"/>
              <a:t> </a:t>
            </a:r>
            <a:r>
              <a:rPr lang="en-US" b="1" dirty="0" err="1"/>
              <a:t>geldin</a:t>
            </a:r>
            <a:r>
              <a:rPr lang="en-US" b="1" dirty="0"/>
              <a:t> Ali!” </a:t>
            </a:r>
            <a:r>
              <a:rPr lang="en-US" b="1" dirty="0" err="1"/>
              <a:t>dedi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mutlu</a:t>
            </a:r>
            <a:r>
              <a:rPr lang="en-US" dirty="0"/>
              <a:t> </a:t>
            </a:r>
            <a:r>
              <a:rPr lang="en-US" dirty="0" err="1"/>
              <a:t>oldu</a:t>
            </a:r>
            <a:r>
              <a:rPr lang="en-US" dirty="0"/>
              <a:t>.</a:t>
            </a:r>
          </a:p>
        </p:txBody>
      </p:sp>
      <p:pic>
        <p:nvPicPr>
          <p:cNvPr id="5122" name="Picture 2" descr="öğretmen Tartışmaya Yardım Eden Gülümseyen Bir Kıza Yanaşıyor Fotoğraf Arka  plan Ve Ücretsiz İndirmek İçin Resim - Pngtree">
            <a:extLst>
              <a:ext uri="{FF2B5EF4-FFF2-40B4-BE49-F238E27FC236}">
                <a16:creationId xmlns:a16="http://schemas.microsoft.com/office/drawing/2014/main" id="{F3CE0A32-0467-20B3-7D10-975CF565C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211" y="1940152"/>
            <a:ext cx="3294697" cy="219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3629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BB4FBB-6256-83B8-6662-186CF29076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C191F-78A4-5083-E0CB-64C01E7D8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A10DB-16CF-55FF-26C6-473ECC343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5903" y="4382087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👩‍🏫 </a:t>
            </a:r>
            <a:r>
              <a:rPr lang="en-US" b="1" dirty="0" err="1"/>
              <a:t>Öğretmen</a:t>
            </a:r>
            <a:r>
              <a:rPr lang="en-US" b="1" dirty="0"/>
              <a:t> </a:t>
            </a:r>
            <a:r>
              <a:rPr lang="en-US" b="1" dirty="0" err="1"/>
              <a:t>gülümseyerek</a:t>
            </a:r>
            <a:r>
              <a:rPr lang="en-US" b="1" dirty="0"/>
              <a:t>, “</a:t>
            </a:r>
            <a:r>
              <a:rPr lang="en-US" b="1" dirty="0" err="1"/>
              <a:t>Hoş</a:t>
            </a:r>
            <a:r>
              <a:rPr lang="en-US" b="1" dirty="0"/>
              <a:t> </a:t>
            </a:r>
            <a:r>
              <a:rPr lang="en-US" b="1" dirty="0" err="1"/>
              <a:t>geldin</a:t>
            </a:r>
            <a:r>
              <a:rPr lang="en-US" b="1" dirty="0"/>
              <a:t> Ali!” </a:t>
            </a:r>
            <a:r>
              <a:rPr lang="en-US" b="1" dirty="0" err="1"/>
              <a:t>dedi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mutlu</a:t>
            </a:r>
            <a:r>
              <a:rPr lang="en-US" dirty="0"/>
              <a:t> </a:t>
            </a:r>
            <a:r>
              <a:rPr lang="en-US" dirty="0" err="1"/>
              <a:t>oldu</a:t>
            </a:r>
            <a:r>
              <a:rPr lang="en-US" dirty="0"/>
              <a:t>.</a:t>
            </a:r>
          </a:p>
        </p:txBody>
      </p:sp>
      <p:pic>
        <p:nvPicPr>
          <p:cNvPr id="5122" name="Picture 2" descr="öğretmen Tartışmaya Yardım Eden Gülümseyen Bir Kıza Yanaşıyor Fotoğraf Arka  plan Ve Ücretsiz İndirmek İçin Resim - Pngtree">
            <a:extLst>
              <a:ext uri="{FF2B5EF4-FFF2-40B4-BE49-F238E27FC236}">
                <a16:creationId xmlns:a16="http://schemas.microsoft.com/office/drawing/2014/main" id="{5877E357-0CB0-19FB-7C9A-4D2ED450A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211" y="1940152"/>
            <a:ext cx="3294697" cy="219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9303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01A050-97E4-B8E8-4B6A-661CDAF484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0F414-E4B9-B766-50C5-7CB659D1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B8AAF-EB25-E9FE-5561-311D601B2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5903" y="4382087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👩‍🏫 </a:t>
            </a:r>
            <a:r>
              <a:rPr lang="en-US" b="1" dirty="0" err="1"/>
              <a:t>Öğretmen</a:t>
            </a:r>
            <a:r>
              <a:rPr lang="en-US" b="1" dirty="0"/>
              <a:t> </a:t>
            </a:r>
            <a:r>
              <a:rPr lang="en-US" b="1" dirty="0" err="1"/>
              <a:t>gülümseyerek</a:t>
            </a:r>
            <a:r>
              <a:rPr lang="en-US" b="1" dirty="0"/>
              <a:t>, “</a:t>
            </a:r>
            <a:r>
              <a:rPr lang="en-US" b="1" dirty="0" err="1"/>
              <a:t>Hoş</a:t>
            </a:r>
            <a:r>
              <a:rPr lang="en-US" b="1" dirty="0"/>
              <a:t> </a:t>
            </a:r>
            <a:r>
              <a:rPr lang="en-US" b="1" dirty="0" err="1"/>
              <a:t>geldin</a:t>
            </a:r>
            <a:r>
              <a:rPr lang="en-US" b="1" dirty="0"/>
              <a:t> Ali!” </a:t>
            </a:r>
            <a:r>
              <a:rPr lang="en-US" b="1" dirty="0" err="1"/>
              <a:t>dedi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mutlu</a:t>
            </a:r>
            <a:r>
              <a:rPr lang="en-US" dirty="0"/>
              <a:t> </a:t>
            </a:r>
            <a:r>
              <a:rPr lang="en-US" dirty="0" err="1"/>
              <a:t>oldu</a:t>
            </a:r>
            <a:r>
              <a:rPr lang="en-US" dirty="0"/>
              <a:t>.</a:t>
            </a:r>
          </a:p>
        </p:txBody>
      </p:sp>
      <p:pic>
        <p:nvPicPr>
          <p:cNvPr id="5122" name="Picture 2" descr="öğretmen Tartışmaya Yardım Eden Gülümseyen Bir Kıza Yanaşıyor Fotoğraf Arka  plan Ve Ücretsiz İndirmek İçin Resim - Pngtree">
            <a:extLst>
              <a:ext uri="{FF2B5EF4-FFF2-40B4-BE49-F238E27FC236}">
                <a16:creationId xmlns:a16="http://schemas.microsoft.com/office/drawing/2014/main" id="{A875E8CC-6370-67A4-C4D7-695476EF9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211" y="1940152"/>
            <a:ext cx="3294697" cy="219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2" name="Picture 2" descr="El Çizilmiş Mutlu Öğretmenler Günü Afiş Arka Plan Kavramı Öğretmene  Sarılmak Ve Çiçek Veren Çocuk Öğrenci Vektör Düz Illüstrasyon Yaratıcı  Grafik Tasarım Stok Vektör Sanatı &amp; Öğretmen'nin Daha Fazla Görseli - iStock">
            <a:extLst>
              <a:ext uri="{FF2B5EF4-FFF2-40B4-BE49-F238E27FC236}">
                <a16:creationId xmlns:a16="http://schemas.microsoft.com/office/drawing/2014/main" id="{C156E028-CB27-2952-B126-B47629107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085" y="3036387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7030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DCF706-3255-0BB5-2F61-FD50EC8390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0598E-F9ED-86A8-004B-5FC57FC7F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A0653-1AC1-9838-909C-1978EB037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5903" y="4382087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👩‍🏫 </a:t>
            </a:r>
            <a:r>
              <a:rPr lang="en-US" b="1" dirty="0" err="1"/>
              <a:t>Öğretmen</a:t>
            </a:r>
            <a:r>
              <a:rPr lang="en-US" b="1" dirty="0"/>
              <a:t> </a:t>
            </a:r>
            <a:r>
              <a:rPr lang="en-US" b="1" dirty="0" err="1"/>
              <a:t>gülümseyerek</a:t>
            </a:r>
            <a:r>
              <a:rPr lang="en-US" b="1" dirty="0"/>
              <a:t>, “</a:t>
            </a:r>
            <a:r>
              <a:rPr lang="en-US" b="1" dirty="0" err="1"/>
              <a:t>Hoş</a:t>
            </a:r>
            <a:r>
              <a:rPr lang="en-US" b="1" dirty="0"/>
              <a:t> </a:t>
            </a:r>
            <a:r>
              <a:rPr lang="en-US" b="1" dirty="0" err="1"/>
              <a:t>geldin</a:t>
            </a:r>
            <a:r>
              <a:rPr lang="en-US" b="1" dirty="0"/>
              <a:t> Ali!” </a:t>
            </a:r>
            <a:r>
              <a:rPr lang="en-US" b="1" dirty="0" err="1"/>
              <a:t>dedi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mutlu</a:t>
            </a:r>
            <a:r>
              <a:rPr lang="en-US" dirty="0"/>
              <a:t> </a:t>
            </a:r>
            <a:r>
              <a:rPr lang="en-US" dirty="0" err="1"/>
              <a:t>oldu</a:t>
            </a:r>
            <a:r>
              <a:rPr lang="en-US" dirty="0"/>
              <a:t>.</a:t>
            </a:r>
          </a:p>
        </p:txBody>
      </p:sp>
      <p:pic>
        <p:nvPicPr>
          <p:cNvPr id="5122" name="Picture 2" descr="öğretmen Tartışmaya Yardım Eden Gülümseyen Bir Kıza Yanaşıyor Fotoğraf Arka  plan Ve Ücretsiz İndirmek İçin Resim - Pngtree">
            <a:extLst>
              <a:ext uri="{FF2B5EF4-FFF2-40B4-BE49-F238E27FC236}">
                <a16:creationId xmlns:a16="http://schemas.microsoft.com/office/drawing/2014/main" id="{440E69B5-BA64-43AD-A782-167D5D996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211" y="1940152"/>
            <a:ext cx="3294697" cy="219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2" name="Picture 2" descr="El Çizilmiş Mutlu Öğretmenler Günü Afiş Arka Plan Kavramı Öğretmene  Sarılmak Ve Çiçek Veren Çocuk Öğrenci Vektör Düz Illüstrasyon Yaratıcı  Grafik Tasarım Stok Vektör Sanatı &amp; Öğretmen'nin Daha Fazla Görseli - iStock">
            <a:extLst>
              <a:ext uri="{FF2B5EF4-FFF2-40B4-BE49-F238E27FC236}">
                <a16:creationId xmlns:a16="http://schemas.microsoft.com/office/drawing/2014/main" id="{36E94C01-CE90-2BA6-FFC3-ED940F066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085" y="3036387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4755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BC3BD4-FB40-172E-BD57-8D35FDAB8D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EA648-6D41-9F5A-9B47-57D3656D4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0DE92-4F2F-C2CE-F441-D46F1AF4E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5903" y="4382087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👩‍🏫 </a:t>
            </a:r>
            <a:r>
              <a:rPr lang="en-US" b="1" dirty="0" err="1"/>
              <a:t>Öğretmen</a:t>
            </a:r>
            <a:r>
              <a:rPr lang="en-US" b="1" dirty="0"/>
              <a:t> </a:t>
            </a:r>
            <a:r>
              <a:rPr lang="en-US" b="1" dirty="0" err="1"/>
              <a:t>gülümseyerek</a:t>
            </a:r>
            <a:r>
              <a:rPr lang="en-US" b="1" dirty="0"/>
              <a:t>, “</a:t>
            </a:r>
            <a:r>
              <a:rPr lang="en-US" b="1" dirty="0" err="1"/>
              <a:t>Hoş</a:t>
            </a:r>
            <a:r>
              <a:rPr lang="en-US" b="1" dirty="0"/>
              <a:t> </a:t>
            </a:r>
            <a:r>
              <a:rPr lang="en-US" b="1" dirty="0" err="1"/>
              <a:t>geldin</a:t>
            </a:r>
            <a:r>
              <a:rPr lang="en-US" b="1" dirty="0"/>
              <a:t> Ali!” </a:t>
            </a:r>
            <a:r>
              <a:rPr lang="en-US" b="1" dirty="0" err="1"/>
              <a:t>dedi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mutlu</a:t>
            </a:r>
            <a:r>
              <a:rPr lang="en-US" dirty="0"/>
              <a:t> </a:t>
            </a:r>
            <a:r>
              <a:rPr lang="en-US" dirty="0" err="1"/>
              <a:t>oldu</a:t>
            </a:r>
            <a:r>
              <a:rPr lang="en-US" dirty="0"/>
              <a:t>.</a:t>
            </a:r>
          </a:p>
        </p:txBody>
      </p:sp>
      <p:pic>
        <p:nvPicPr>
          <p:cNvPr id="5122" name="Picture 2" descr="öğretmen Tartışmaya Yardım Eden Gülümseyen Bir Kıza Yanaşıyor Fotoğraf Arka  plan Ve Ücretsiz İndirmek İçin Resim - Pngtree">
            <a:extLst>
              <a:ext uri="{FF2B5EF4-FFF2-40B4-BE49-F238E27FC236}">
                <a16:creationId xmlns:a16="http://schemas.microsoft.com/office/drawing/2014/main" id="{CC358939-9EA2-7587-15BF-67F2FFFD1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211" y="1940152"/>
            <a:ext cx="3294697" cy="219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2" name="Picture 2" descr="El Çizilmiş Mutlu Öğretmenler Günü Afiş Arka Plan Kavramı Öğretmene  Sarılmak Ve Çiçek Veren Çocuk Öğrenci Vektör Düz Illüstrasyon Yaratıcı  Grafik Tasarım Stok Vektör Sanatı &amp; Öğretmen'nin Daha Fazla Görseli - iStock">
            <a:extLst>
              <a:ext uri="{FF2B5EF4-FFF2-40B4-BE49-F238E27FC236}">
                <a16:creationId xmlns:a16="http://schemas.microsoft.com/office/drawing/2014/main" id="{CD4B90F5-9939-36E1-3623-8595E2555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085" y="3036387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2560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297CF7-E98E-799A-EF08-BB0B585258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6DEAF-2264-6A3D-884C-386CCC423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CFF23-1B61-7673-79B2-4C8CCB935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5903" y="4382087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👩‍🏫 </a:t>
            </a:r>
            <a:r>
              <a:rPr lang="en-US" b="1" dirty="0" err="1"/>
              <a:t>Öğretmen</a:t>
            </a:r>
            <a:r>
              <a:rPr lang="en-US" b="1" dirty="0"/>
              <a:t> </a:t>
            </a:r>
            <a:r>
              <a:rPr lang="en-US" b="1" dirty="0" err="1"/>
              <a:t>gülümseyerek</a:t>
            </a:r>
            <a:r>
              <a:rPr lang="en-US" b="1" dirty="0"/>
              <a:t>, “</a:t>
            </a:r>
            <a:r>
              <a:rPr lang="en-US" b="1" dirty="0" err="1"/>
              <a:t>Hoş</a:t>
            </a:r>
            <a:r>
              <a:rPr lang="en-US" b="1" dirty="0"/>
              <a:t> </a:t>
            </a:r>
            <a:r>
              <a:rPr lang="en-US" b="1" dirty="0" err="1"/>
              <a:t>geldin</a:t>
            </a:r>
            <a:r>
              <a:rPr lang="en-US" b="1" dirty="0"/>
              <a:t> Ali!” </a:t>
            </a:r>
            <a:r>
              <a:rPr lang="en-US" b="1" dirty="0" err="1"/>
              <a:t>dedi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Ali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mutlu</a:t>
            </a:r>
            <a:r>
              <a:rPr lang="en-US" dirty="0"/>
              <a:t> </a:t>
            </a:r>
            <a:r>
              <a:rPr lang="en-US" dirty="0" err="1"/>
              <a:t>oldu</a:t>
            </a:r>
            <a:r>
              <a:rPr lang="en-US" dirty="0"/>
              <a:t>.</a:t>
            </a:r>
          </a:p>
        </p:txBody>
      </p:sp>
      <p:pic>
        <p:nvPicPr>
          <p:cNvPr id="5122" name="Picture 2" descr="öğretmen Tartışmaya Yardım Eden Gülümseyen Bir Kıza Yanaşıyor Fotoğraf Arka  plan Ve Ücretsiz İndirmek İçin Resim - Pngtree">
            <a:extLst>
              <a:ext uri="{FF2B5EF4-FFF2-40B4-BE49-F238E27FC236}">
                <a16:creationId xmlns:a16="http://schemas.microsoft.com/office/drawing/2014/main" id="{5FDA6571-4840-6CF4-2B14-8995B5638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211" y="1940152"/>
            <a:ext cx="3294697" cy="219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2" name="Picture 2" descr="El Çizilmiş Mutlu Öğretmenler Günü Afiş Arka Plan Kavramı Öğretmene  Sarılmak Ve Çiçek Veren Çocuk Öğrenci Vektör Düz Illüstrasyon Yaratıcı  Grafik Tasarım Stok Vektör Sanatı &amp; Öğretmen'nin Daha Fazla Görseli - iStock">
            <a:extLst>
              <a:ext uri="{FF2B5EF4-FFF2-40B4-BE49-F238E27FC236}">
                <a16:creationId xmlns:a16="http://schemas.microsoft.com/office/drawing/2014/main" id="{8CAE2525-B9B4-DFF8-F88E-1253F47BE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085" y="3036387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8804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64DA4D-87F9-BF1A-E556-FB15BFDECB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61EF8-72E4-CD60-242B-41C85BBB8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50FAB-A896-A74C-7996-6F9631ACE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3083" y="4514940"/>
            <a:ext cx="4637314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🎨 </a:t>
            </a:r>
            <a:r>
              <a:rPr lang="en-US" b="1" dirty="0"/>
              <a:t>O </a:t>
            </a:r>
            <a:r>
              <a:rPr lang="en-US" b="1" dirty="0" err="1"/>
              <a:t>gün</a:t>
            </a:r>
            <a:r>
              <a:rPr lang="en-US" b="1" dirty="0"/>
              <a:t> Ali </a:t>
            </a:r>
            <a:r>
              <a:rPr lang="en-US" b="1" dirty="0" err="1"/>
              <a:t>şarkılar</a:t>
            </a:r>
            <a:r>
              <a:rPr lang="en-US" b="1" dirty="0"/>
              <a:t> </a:t>
            </a:r>
            <a:r>
              <a:rPr lang="en-US" b="1" dirty="0" err="1"/>
              <a:t>söyledi</a:t>
            </a:r>
            <a:r>
              <a:rPr lang="en-US" b="1" dirty="0"/>
              <a:t>, </a:t>
            </a:r>
            <a:r>
              <a:rPr lang="en-US" b="1" dirty="0" err="1"/>
              <a:t>resimler</a:t>
            </a:r>
            <a:r>
              <a:rPr lang="en-US" b="1" dirty="0"/>
              <a:t> </a:t>
            </a:r>
            <a:r>
              <a:rPr lang="en-US" b="1" dirty="0" err="1"/>
              <a:t>çizdi</a:t>
            </a:r>
            <a:r>
              <a:rPr lang="en-US" b="1" dirty="0"/>
              <a:t>, </a:t>
            </a:r>
            <a:r>
              <a:rPr lang="en-US" b="1" dirty="0" err="1"/>
              <a:t>bahçede</a:t>
            </a:r>
            <a:r>
              <a:rPr lang="en-US" b="1" dirty="0"/>
              <a:t> </a:t>
            </a:r>
            <a:r>
              <a:rPr lang="en-US" b="1" dirty="0" err="1"/>
              <a:t>oynadı</a:t>
            </a:r>
            <a:r>
              <a:rPr lang="en-US" b="1" dirty="0"/>
              <a:t>.</a:t>
            </a:r>
            <a:endParaRPr lang="en-US" dirty="0"/>
          </a:p>
        </p:txBody>
      </p:sp>
      <p:pic>
        <p:nvPicPr>
          <p:cNvPr id="6146" name="Picture 2" descr="Parkta Seksek Oynayan çocuklar Kız çocuk Klibi Vektör, çocuk, Kız, Klips  PNG Resim ve çizimi ücretsiz Indirmek Için Arka Plan Ile">
            <a:extLst>
              <a:ext uri="{FF2B5EF4-FFF2-40B4-BE49-F238E27FC236}">
                <a16:creationId xmlns:a16="http://schemas.microsoft.com/office/drawing/2014/main" id="{EC1C5C21-61DF-3563-308E-23E182388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108" y="1912189"/>
            <a:ext cx="19145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amilia divertirse al aire libre vektörler, vektör çizimler, vektörel grafik  | Depositphotos">
            <a:extLst>
              <a:ext uri="{FF2B5EF4-FFF2-40B4-BE49-F238E27FC236}">
                <a16:creationId xmlns:a16="http://schemas.microsoft.com/office/drawing/2014/main" id="{F379A7A1-25E7-2ADC-E66F-D12570C2B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5" y="2207464"/>
            <a:ext cx="256222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9160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20621B-FB39-4CAB-220E-AE7D41C3B9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7A3A0-96FB-280A-E4B3-9F1594A00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013C0-9433-3628-CBAB-1677B2D71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3083" y="4514940"/>
            <a:ext cx="4637314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🎨 </a:t>
            </a:r>
            <a:r>
              <a:rPr lang="en-US" b="1" dirty="0"/>
              <a:t>O </a:t>
            </a:r>
            <a:r>
              <a:rPr lang="en-US" b="1" dirty="0" err="1"/>
              <a:t>gün</a:t>
            </a:r>
            <a:r>
              <a:rPr lang="en-US" b="1" dirty="0"/>
              <a:t> Ali </a:t>
            </a:r>
            <a:r>
              <a:rPr lang="en-US" b="1" dirty="0" err="1"/>
              <a:t>şarkılar</a:t>
            </a:r>
            <a:r>
              <a:rPr lang="en-US" b="1" dirty="0"/>
              <a:t> </a:t>
            </a:r>
            <a:r>
              <a:rPr lang="en-US" b="1" dirty="0" err="1"/>
              <a:t>söyledi</a:t>
            </a:r>
            <a:r>
              <a:rPr lang="en-US" b="1" dirty="0"/>
              <a:t>, </a:t>
            </a:r>
            <a:r>
              <a:rPr lang="en-US" b="1" dirty="0" err="1"/>
              <a:t>resimler</a:t>
            </a:r>
            <a:r>
              <a:rPr lang="en-US" b="1" dirty="0"/>
              <a:t> </a:t>
            </a:r>
            <a:r>
              <a:rPr lang="en-US" b="1" dirty="0" err="1"/>
              <a:t>çizdi</a:t>
            </a:r>
            <a:r>
              <a:rPr lang="en-US" b="1" dirty="0"/>
              <a:t>, </a:t>
            </a:r>
            <a:r>
              <a:rPr lang="en-US" b="1" dirty="0" err="1"/>
              <a:t>bahçede</a:t>
            </a:r>
            <a:r>
              <a:rPr lang="en-US" b="1" dirty="0"/>
              <a:t> </a:t>
            </a:r>
            <a:r>
              <a:rPr lang="en-US" b="1" dirty="0" err="1"/>
              <a:t>oynadı</a:t>
            </a:r>
            <a:r>
              <a:rPr lang="en-US" b="1" dirty="0"/>
              <a:t>.</a:t>
            </a:r>
            <a:endParaRPr lang="en-US" dirty="0"/>
          </a:p>
        </p:txBody>
      </p:sp>
      <p:pic>
        <p:nvPicPr>
          <p:cNvPr id="6146" name="Picture 2" descr="Parkta Seksek Oynayan çocuklar Kız çocuk Klibi Vektör, çocuk, Kız, Klips  PNG Resim ve çizimi ücretsiz Indirmek Için Arka Plan Ile">
            <a:extLst>
              <a:ext uri="{FF2B5EF4-FFF2-40B4-BE49-F238E27FC236}">
                <a16:creationId xmlns:a16="http://schemas.microsoft.com/office/drawing/2014/main" id="{B9D07A62-BF1B-FB4D-C5C8-18B64EE87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108" y="1912189"/>
            <a:ext cx="19145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amilia divertirse al aire libre vektörler, vektör çizimler, vektörel grafik  | Depositphotos">
            <a:extLst>
              <a:ext uri="{FF2B5EF4-FFF2-40B4-BE49-F238E27FC236}">
                <a16:creationId xmlns:a16="http://schemas.microsoft.com/office/drawing/2014/main" id="{4D116841-8BC4-0BEB-3607-9CA94E2A4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5" y="2207464"/>
            <a:ext cx="256222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256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EC69D0-A9A2-EA12-513F-F72C986749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5ADCF-B408-FD74-D74C-AADE289C3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38FF1-FD7B-28BD-7672-CD6DD3187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231367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🛏️ </a:t>
            </a:r>
            <a:r>
              <a:rPr lang="en-US" b="1" dirty="0"/>
              <a:t>Ali </a:t>
            </a:r>
            <a:r>
              <a:rPr lang="en-US" b="1" dirty="0" err="1"/>
              <a:t>sabah</a:t>
            </a:r>
            <a:r>
              <a:rPr lang="en-US" b="1" dirty="0"/>
              <a:t> </a:t>
            </a:r>
            <a:r>
              <a:rPr lang="en-US" b="1" dirty="0" err="1"/>
              <a:t>erkenden</a:t>
            </a:r>
            <a:r>
              <a:rPr lang="en-US" b="1" dirty="0"/>
              <a:t> </a:t>
            </a:r>
            <a:r>
              <a:rPr lang="en-US" b="1" dirty="0" err="1"/>
              <a:t>uyandı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 err="1"/>
              <a:t>Yatağından</a:t>
            </a:r>
            <a:r>
              <a:rPr lang="en-US" dirty="0"/>
              <a:t> </a:t>
            </a:r>
            <a:r>
              <a:rPr lang="en-US" dirty="0" err="1"/>
              <a:t>heyecanla</a:t>
            </a:r>
            <a:r>
              <a:rPr lang="en-US" dirty="0"/>
              <a:t> </a:t>
            </a:r>
            <a:r>
              <a:rPr lang="en-US" dirty="0" err="1"/>
              <a:t>kalktı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Bugün</a:t>
            </a:r>
            <a:r>
              <a:rPr lang="en-US" dirty="0"/>
              <a:t> </a:t>
            </a:r>
            <a:r>
              <a:rPr lang="en-US" dirty="0" err="1"/>
              <a:t>okuldaki</a:t>
            </a:r>
            <a:r>
              <a:rPr lang="en-US" dirty="0"/>
              <a:t> ilk </a:t>
            </a:r>
            <a:r>
              <a:rPr lang="en-US" dirty="0" err="1"/>
              <a:t>günüydü</a:t>
            </a:r>
            <a:r>
              <a:rPr lang="en-US" dirty="0"/>
              <a:t>!</a:t>
            </a:r>
          </a:p>
        </p:txBody>
      </p:sp>
      <p:pic>
        <p:nvPicPr>
          <p:cNvPr id="2050" name="Picture 2" descr="Bir çocuk Yataktan Kalktı, Uyan Oğlum, Erken Kalk, Sabah Kalk Resmi Arka  Plan Ücretsiz İndir">
            <a:extLst>
              <a:ext uri="{FF2B5EF4-FFF2-40B4-BE49-F238E27FC236}">
                <a16:creationId xmlns:a16="http://schemas.microsoft.com/office/drawing/2014/main" id="{AD3B7C69-3E53-1DFF-6EAA-8C3F88422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189422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5199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E0DA2E-11B4-AE2F-1457-1561ECE31E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CA7E0-56E9-50EF-9D15-E0775FE08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26495-60EB-C25B-6BC8-86FFD220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3083" y="4514940"/>
            <a:ext cx="4637314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🎨 </a:t>
            </a:r>
            <a:r>
              <a:rPr lang="en-US" b="1" dirty="0"/>
              <a:t>O </a:t>
            </a:r>
            <a:r>
              <a:rPr lang="en-US" b="1" dirty="0" err="1"/>
              <a:t>gün</a:t>
            </a:r>
            <a:r>
              <a:rPr lang="en-US" b="1" dirty="0"/>
              <a:t> Ali </a:t>
            </a:r>
            <a:r>
              <a:rPr lang="en-US" b="1" dirty="0" err="1"/>
              <a:t>şarkılar</a:t>
            </a:r>
            <a:r>
              <a:rPr lang="en-US" b="1" dirty="0"/>
              <a:t> </a:t>
            </a:r>
            <a:r>
              <a:rPr lang="en-US" b="1" dirty="0" err="1"/>
              <a:t>söyledi</a:t>
            </a:r>
            <a:r>
              <a:rPr lang="en-US" b="1" dirty="0"/>
              <a:t>, </a:t>
            </a:r>
            <a:r>
              <a:rPr lang="en-US" b="1" dirty="0" err="1"/>
              <a:t>resimler</a:t>
            </a:r>
            <a:r>
              <a:rPr lang="en-US" b="1" dirty="0"/>
              <a:t> </a:t>
            </a:r>
            <a:r>
              <a:rPr lang="en-US" b="1" dirty="0" err="1"/>
              <a:t>çizdi</a:t>
            </a:r>
            <a:r>
              <a:rPr lang="en-US" b="1" dirty="0"/>
              <a:t>, </a:t>
            </a:r>
            <a:r>
              <a:rPr lang="en-US" b="1" dirty="0" err="1"/>
              <a:t>bahçede</a:t>
            </a:r>
            <a:r>
              <a:rPr lang="en-US" b="1" dirty="0"/>
              <a:t> </a:t>
            </a:r>
            <a:r>
              <a:rPr lang="en-US" b="1" dirty="0" err="1"/>
              <a:t>oynadı</a:t>
            </a:r>
            <a:r>
              <a:rPr lang="en-US" b="1" dirty="0"/>
              <a:t>.</a:t>
            </a:r>
            <a:endParaRPr lang="en-US" dirty="0"/>
          </a:p>
        </p:txBody>
      </p:sp>
      <p:pic>
        <p:nvPicPr>
          <p:cNvPr id="6146" name="Picture 2" descr="Parkta Seksek Oynayan çocuklar Kız çocuk Klibi Vektör, çocuk, Kız, Klips  PNG Resim ve çizimi ücretsiz Indirmek Için Arka Plan Ile">
            <a:extLst>
              <a:ext uri="{FF2B5EF4-FFF2-40B4-BE49-F238E27FC236}">
                <a16:creationId xmlns:a16="http://schemas.microsoft.com/office/drawing/2014/main" id="{0E61FEC6-5CA9-D6CC-FE1A-0E93A55CC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108" y="1912189"/>
            <a:ext cx="19145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amilia divertirse al aire libre vektörler, vektör çizimler, vektörel grafik  | Depositphotos">
            <a:extLst>
              <a:ext uri="{FF2B5EF4-FFF2-40B4-BE49-F238E27FC236}">
                <a16:creationId xmlns:a16="http://schemas.microsoft.com/office/drawing/2014/main" id="{90A771A8-F530-45C2-DD63-761F91FE0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5" y="2207464"/>
            <a:ext cx="256222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0765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BDA16B-C3BB-0C0C-0C3E-156DCB0390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C477E-D2E4-EDB3-5F05-53F068F5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C2AEB-7342-607F-C0ED-D27553B26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3083" y="4514940"/>
            <a:ext cx="4637314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🎨 </a:t>
            </a:r>
            <a:r>
              <a:rPr lang="en-US" b="1" dirty="0"/>
              <a:t>O </a:t>
            </a:r>
            <a:r>
              <a:rPr lang="en-US" b="1" dirty="0" err="1"/>
              <a:t>gün</a:t>
            </a:r>
            <a:r>
              <a:rPr lang="en-US" b="1" dirty="0"/>
              <a:t> Ali </a:t>
            </a:r>
            <a:r>
              <a:rPr lang="en-US" b="1" dirty="0" err="1"/>
              <a:t>şarkılar</a:t>
            </a:r>
            <a:r>
              <a:rPr lang="en-US" b="1" dirty="0"/>
              <a:t> </a:t>
            </a:r>
            <a:r>
              <a:rPr lang="en-US" b="1" dirty="0" err="1"/>
              <a:t>söyledi</a:t>
            </a:r>
            <a:r>
              <a:rPr lang="en-US" b="1" dirty="0"/>
              <a:t>, </a:t>
            </a:r>
            <a:r>
              <a:rPr lang="en-US" b="1" dirty="0" err="1"/>
              <a:t>resimler</a:t>
            </a:r>
            <a:r>
              <a:rPr lang="en-US" b="1" dirty="0"/>
              <a:t> </a:t>
            </a:r>
            <a:r>
              <a:rPr lang="en-US" b="1" dirty="0" err="1"/>
              <a:t>çizdi</a:t>
            </a:r>
            <a:r>
              <a:rPr lang="en-US" b="1" dirty="0"/>
              <a:t>, </a:t>
            </a:r>
            <a:r>
              <a:rPr lang="en-US" b="1" dirty="0" err="1"/>
              <a:t>bahçede</a:t>
            </a:r>
            <a:r>
              <a:rPr lang="en-US" b="1" dirty="0"/>
              <a:t> </a:t>
            </a:r>
            <a:r>
              <a:rPr lang="en-US" b="1" dirty="0" err="1"/>
              <a:t>oynadı</a:t>
            </a:r>
            <a:r>
              <a:rPr lang="en-US" b="1" dirty="0"/>
              <a:t>.</a:t>
            </a:r>
            <a:endParaRPr lang="en-US" dirty="0"/>
          </a:p>
        </p:txBody>
      </p:sp>
      <p:pic>
        <p:nvPicPr>
          <p:cNvPr id="6146" name="Picture 2" descr="Parkta Seksek Oynayan çocuklar Kız çocuk Klibi Vektör, çocuk, Kız, Klips  PNG Resim ve çizimi ücretsiz Indirmek Için Arka Plan Ile">
            <a:extLst>
              <a:ext uri="{FF2B5EF4-FFF2-40B4-BE49-F238E27FC236}">
                <a16:creationId xmlns:a16="http://schemas.microsoft.com/office/drawing/2014/main" id="{0A7EAE2B-CE3A-B87A-BB5E-FB8AE018B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108" y="1912189"/>
            <a:ext cx="19145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amilia divertirse al aire libre vektörler, vektör çizimler, vektörel grafik  | Depositphotos">
            <a:extLst>
              <a:ext uri="{FF2B5EF4-FFF2-40B4-BE49-F238E27FC236}">
                <a16:creationId xmlns:a16="http://schemas.microsoft.com/office/drawing/2014/main" id="{F70B7717-730E-FB4F-E216-C96EDA8C5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5" y="2207464"/>
            <a:ext cx="256222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892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955647-A6F0-723C-3205-335FA41309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69D67-A290-F37E-A36A-ED3C53CFB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26334-5917-0080-D051-AE8F8719A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3083" y="4514940"/>
            <a:ext cx="4637314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🎨 </a:t>
            </a:r>
            <a:r>
              <a:rPr lang="en-US" b="1" dirty="0"/>
              <a:t>O </a:t>
            </a:r>
            <a:r>
              <a:rPr lang="en-US" b="1" dirty="0" err="1"/>
              <a:t>gün</a:t>
            </a:r>
            <a:r>
              <a:rPr lang="en-US" b="1" dirty="0"/>
              <a:t> Ali </a:t>
            </a:r>
            <a:r>
              <a:rPr lang="en-US" b="1" dirty="0" err="1"/>
              <a:t>şarkılar</a:t>
            </a:r>
            <a:r>
              <a:rPr lang="en-US" b="1" dirty="0"/>
              <a:t> </a:t>
            </a:r>
            <a:r>
              <a:rPr lang="en-US" b="1" dirty="0" err="1"/>
              <a:t>söyledi</a:t>
            </a:r>
            <a:r>
              <a:rPr lang="en-US" b="1" dirty="0"/>
              <a:t>, </a:t>
            </a:r>
            <a:r>
              <a:rPr lang="en-US" b="1" dirty="0" err="1"/>
              <a:t>resimler</a:t>
            </a:r>
            <a:r>
              <a:rPr lang="en-US" b="1" dirty="0"/>
              <a:t> </a:t>
            </a:r>
            <a:r>
              <a:rPr lang="en-US" b="1" dirty="0" err="1"/>
              <a:t>çizdi</a:t>
            </a:r>
            <a:r>
              <a:rPr lang="en-US" b="1" dirty="0"/>
              <a:t>, </a:t>
            </a:r>
            <a:r>
              <a:rPr lang="en-US" b="1" dirty="0" err="1"/>
              <a:t>bahçede</a:t>
            </a:r>
            <a:r>
              <a:rPr lang="en-US" b="1" dirty="0"/>
              <a:t> </a:t>
            </a:r>
            <a:r>
              <a:rPr lang="en-US" b="1" dirty="0" err="1"/>
              <a:t>oynadı</a:t>
            </a:r>
            <a:r>
              <a:rPr lang="en-US" b="1" dirty="0"/>
              <a:t>.</a:t>
            </a:r>
            <a:endParaRPr lang="en-US" dirty="0"/>
          </a:p>
        </p:txBody>
      </p:sp>
      <p:pic>
        <p:nvPicPr>
          <p:cNvPr id="6146" name="Picture 2" descr="Parkta Seksek Oynayan çocuklar Kız çocuk Klibi Vektör, çocuk, Kız, Klips  PNG Resim ve çizimi ücretsiz Indirmek Için Arka Plan Ile">
            <a:extLst>
              <a:ext uri="{FF2B5EF4-FFF2-40B4-BE49-F238E27FC236}">
                <a16:creationId xmlns:a16="http://schemas.microsoft.com/office/drawing/2014/main" id="{3700C637-F74B-2045-915F-7B03FA75B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108" y="1912189"/>
            <a:ext cx="19145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amilia divertirse al aire libre vektörler, vektör çizimler, vektörel grafik  | Depositphotos">
            <a:extLst>
              <a:ext uri="{FF2B5EF4-FFF2-40B4-BE49-F238E27FC236}">
                <a16:creationId xmlns:a16="http://schemas.microsoft.com/office/drawing/2014/main" id="{CD22E67D-E5E6-4A2E-F5A1-75F99F2CF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5" y="2207464"/>
            <a:ext cx="256222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5628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D459EB-4227-C680-853B-559FE8DA71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0BC59-9124-8535-8FF4-C63742E7E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E1BBE-E20B-5122-1D3A-7EC95B558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3083" y="4514940"/>
            <a:ext cx="4637314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🎨 </a:t>
            </a:r>
            <a:r>
              <a:rPr lang="en-US" b="1" dirty="0"/>
              <a:t>O </a:t>
            </a:r>
            <a:r>
              <a:rPr lang="en-US" b="1" dirty="0" err="1"/>
              <a:t>gün</a:t>
            </a:r>
            <a:r>
              <a:rPr lang="en-US" b="1" dirty="0"/>
              <a:t> Ali </a:t>
            </a:r>
            <a:r>
              <a:rPr lang="en-US" b="1" dirty="0" err="1"/>
              <a:t>şarkılar</a:t>
            </a:r>
            <a:r>
              <a:rPr lang="en-US" b="1" dirty="0"/>
              <a:t> </a:t>
            </a:r>
            <a:r>
              <a:rPr lang="en-US" b="1" dirty="0" err="1"/>
              <a:t>söyledi</a:t>
            </a:r>
            <a:r>
              <a:rPr lang="en-US" b="1" dirty="0"/>
              <a:t>, </a:t>
            </a:r>
            <a:r>
              <a:rPr lang="en-US" b="1" dirty="0" err="1"/>
              <a:t>resimler</a:t>
            </a:r>
            <a:r>
              <a:rPr lang="en-US" b="1" dirty="0"/>
              <a:t> </a:t>
            </a:r>
            <a:r>
              <a:rPr lang="en-US" b="1" dirty="0" err="1"/>
              <a:t>çizdi</a:t>
            </a:r>
            <a:r>
              <a:rPr lang="en-US" b="1" dirty="0"/>
              <a:t>, </a:t>
            </a:r>
            <a:r>
              <a:rPr lang="en-US" b="1" dirty="0" err="1"/>
              <a:t>bahçede</a:t>
            </a:r>
            <a:r>
              <a:rPr lang="en-US" b="1" dirty="0"/>
              <a:t> </a:t>
            </a:r>
            <a:r>
              <a:rPr lang="en-US" b="1" dirty="0" err="1"/>
              <a:t>oynadı</a:t>
            </a:r>
            <a:r>
              <a:rPr lang="en-US" b="1" dirty="0"/>
              <a:t>.</a:t>
            </a:r>
            <a:endParaRPr lang="en-US" dirty="0"/>
          </a:p>
        </p:txBody>
      </p:sp>
      <p:pic>
        <p:nvPicPr>
          <p:cNvPr id="6146" name="Picture 2" descr="Parkta Seksek Oynayan çocuklar Kız çocuk Klibi Vektör, çocuk, Kız, Klips  PNG Resim ve çizimi ücretsiz Indirmek Için Arka Plan Ile">
            <a:extLst>
              <a:ext uri="{FF2B5EF4-FFF2-40B4-BE49-F238E27FC236}">
                <a16:creationId xmlns:a16="http://schemas.microsoft.com/office/drawing/2014/main" id="{811261BC-CF40-4D98-B620-16BF71D06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108" y="1912189"/>
            <a:ext cx="19145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amilia divertirse al aire libre vektörler, vektör çizimler, vektörel grafik  | Depositphotos">
            <a:extLst>
              <a:ext uri="{FF2B5EF4-FFF2-40B4-BE49-F238E27FC236}">
                <a16:creationId xmlns:a16="http://schemas.microsoft.com/office/drawing/2014/main" id="{821EEC2A-2504-F86F-4087-DE7A74FEA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5" y="2207464"/>
            <a:ext cx="256222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1383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15DADB-F0B6-7467-BE7F-B598F8F312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62655-791A-6F1D-6E56-4F36DB7D3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2B619-7996-64C7-FEDC-A67CD6C99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3083" y="4514940"/>
            <a:ext cx="4637314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🎨 </a:t>
            </a:r>
            <a:r>
              <a:rPr lang="en-US" b="1" dirty="0"/>
              <a:t>O </a:t>
            </a:r>
            <a:r>
              <a:rPr lang="en-US" b="1" dirty="0" err="1"/>
              <a:t>gün</a:t>
            </a:r>
            <a:r>
              <a:rPr lang="en-US" b="1" dirty="0"/>
              <a:t> Ali </a:t>
            </a:r>
            <a:r>
              <a:rPr lang="en-US" b="1" dirty="0" err="1"/>
              <a:t>şarkılar</a:t>
            </a:r>
            <a:r>
              <a:rPr lang="en-US" b="1" dirty="0"/>
              <a:t> </a:t>
            </a:r>
            <a:r>
              <a:rPr lang="en-US" b="1" dirty="0" err="1"/>
              <a:t>söyledi</a:t>
            </a:r>
            <a:r>
              <a:rPr lang="en-US" b="1" dirty="0"/>
              <a:t>, </a:t>
            </a:r>
            <a:r>
              <a:rPr lang="en-US" b="1" dirty="0" err="1"/>
              <a:t>resimler</a:t>
            </a:r>
            <a:r>
              <a:rPr lang="en-US" b="1" dirty="0"/>
              <a:t> </a:t>
            </a:r>
            <a:r>
              <a:rPr lang="en-US" b="1" dirty="0" err="1"/>
              <a:t>çizdi</a:t>
            </a:r>
            <a:r>
              <a:rPr lang="en-US" b="1" dirty="0"/>
              <a:t>, </a:t>
            </a:r>
            <a:r>
              <a:rPr lang="en-US" b="1" dirty="0" err="1"/>
              <a:t>bahçede</a:t>
            </a:r>
            <a:r>
              <a:rPr lang="en-US" b="1" dirty="0"/>
              <a:t> </a:t>
            </a:r>
            <a:r>
              <a:rPr lang="en-US" b="1" dirty="0" err="1"/>
              <a:t>oynadı</a:t>
            </a:r>
            <a:r>
              <a:rPr lang="en-US" b="1" dirty="0"/>
              <a:t>.</a:t>
            </a:r>
            <a:endParaRPr lang="en-US" dirty="0"/>
          </a:p>
        </p:txBody>
      </p:sp>
      <p:pic>
        <p:nvPicPr>
          <p:cNvPr id="6146" name="Picture 2" descr="Parkta Seksek Oynayan çocuklar Kız çocuk Klibi Vektör, çocuk, Kız, Klips  PNG Resim ve çizimi ücretsiz Indirmek Için Arka Plan Ile">
            <a:extLst>
              <a:ext uri="{FF2B5EF4-FFF2-40B4-BE49-F238E27FC236}">
                <a16:creationId xmlns:a16="http://schemas.microsoft.com/office/drawing/2014/main" id="{0A7E3781-61A9-A20D-D329-4C8894D1C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108" y="1912189"/>
            <a:ext cx="19145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amilia divertirse al aire libre vektörler, vektör çizimler, vektörel grafik  | Depositphotos">
            <a:extLst>
              <a:ext uri="{FF2B5EF4-FFF2-40B4-BE49-F238E27FC236}">
                <a16:creationId xmlns:a16="http://schemas.microsoft.com/office/drawing/2014/main" id="{B6B968A4-0472-199F-D359-9D3FF398F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5" y="2207464"/>
            <a:ext cx="256222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8247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B8CD7-4F77-B533-C347-67FB755DF6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5CF05-C8FB-5397-FE70-7DB0A2846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9287E-8FDB-D99C-19D9-F4D7AE949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3083" y="4514940"/>
            <a:ext cx="4637314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🎨 </a:t>
            </a:r>
            <a:r>
              <a:rPr lang="en-US" b="1" dirty="0"/>
              <a:t>O </a:t>
            </a:r>
            <a:r>
              <a:rPr lang="en-US" b="1" dirty="0" err="1"/>
              <a:t>gün</a:t>
            </a:r>
            <a:r>
              <a:rPr lang="en-US" b="1" dirty="0"/>
              <a:t> Ali </a:t>
            </a:r>
            <a:r>
              <a:rPr lang="en-US" b="1" dirty="0" err="1"/>
              <a:t>şarkılar</a:t>
            </a:r>
            <a:r>
              <a:rPr lang="en-US" b="1" dirty="0"/>
              <a:t> </a:t>
            </a:r>
            <a:r>
              <a:rPr lang="en-US" b="1" dirty="0" err="1"/>
              <a:t>söyledi</a:t>
            </a:r>
            <a:r>
              <a:rPr lang="en-US" b="1" dirty="0"/>
              <a:t>, </a:t>
            </a:r>
            <a:r>
              <a:rPr lang="en-US" b="1" dirty="0" err="1"/>
              <a:t>resimler</a:t>
            </a:r>
            <a:r>
              <a:rPr lang="en-US" b="1" dirty="0"/>
              <a:t> </a:t>
            </a:r>
            <a:r>
              <a:rPr lang="en-US" b="1" dirty="0" err="1"/>
              <a:t>çizdi</a:t>
            </a:r>
            <a:r>
              <a:rPr lang="en-US" b="1" dirty="0"/>
              <a:t>, </a:t>
            </a:r>
            <a:r>
              <a:rPr lang="en-US" b="1" dirty="0" err="1"/>
              <a:t>bahçede</a:t>
            </a:r>
            <a:r>
              <a:rPr lang="en-US" b="1" dirty="0"/>
              <a:t> </a:t>
            </a:r>
            <a:r>
              <a:rPr lang="en-US" b="1" dirty="0" err="1"/>
              <a:t>oynadı</a:t>
            </a:r>
            <a:r>
              <a:rPr lang="en-US" b="1" dirty="0"/>
              <a:t>.</a:t>
            </a:r>
            <a:endParaRPr lang="en-US" dirty="0"/>
          </a:p>
        </p:txBody>
      </p:sp>
      <p:pic>
        <p:nvPicPr>
          <p:cNvPr id="6146" name="Picture 2" descr="Parkta Seksek Oynayan çocuklar Kız çocuk Klibi Vektör, çocuk, Kız, Klips  PNG Resim ve çizimi ücretsiz Indirmek Için Arka Plan Ile">
            <a:extLst>
              <a:ext uri="{FF2B5EF4-FFF2-40B4-BE49-F238E27FC236}">
                <a16:creationId xmlns:a16="http://schemas.microsoft.com/office/drawing/2014/main" id="{14CE0CBA-2F29-C6DC-8330-9644655E8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108" y="1912189"/>
            <a:ext cx="19145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amilia divertirse al aire libre vektörler, vektör çizimler, vektörel grafik  | Depositphotos">
            <a:extLst>
              <a:ext uri="{FF2B5EF4-FFF2-40B4-BE49-F238E27FC236}">
                <a16:creationId xmlns:a16="http://schemas.microsoft.com/office/drawing/2014/main" id="{07F125AF-7347-5205-F1F4-56EC6F96F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5" y="2207464"/>
            <a:ext cx="256222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5416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8BC049-76C7-7B36-1C13-18C18B6C14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AD734-133C-A388-A44C-593553BD7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70616-B289-5883-0C96-FD9E2FA8F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3083" y="4514940"/>
            <a:ext cx="4637314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🎨 </a:t>
            </a:r>
            <a:r>
              <a:rPr lang="en-US" b="1" dirty="0"/>
              <a:t>O </a:t>
            </a:r>
            <a:r>
              <a:rPr lang="en-US" b="1" dirty="0" err="1"/>
              <a:t>gün</a:t>
            </a:r>
            <a:r>
              <a:rPr lang="en-US" b="1" dirty="0"/>
              <a:t> Ali </a:t>
            </a:r>
            <a:r>
              <a:rPr lang="en-US" b="1" dirty="0" err="1"/>
              <a:t>şarkılar</a:t>
            </a:r>
            <a:r>
              <a:rPr lang="en-US" b="1" dirty="0"/>
              <a:t> </a:t>
            </a:r>
            <a:r>
              <a:rPr lang="en-US" b="1" dirty="0" err="1"/>
              <a:t>söyledi</a:t>
            </a:r>
            <a:r>
              <a:rPr lang="en-US" b="1" dirty="0"/>
              <a:t>, </a:t>
            </a:r>
            <a:r>
              <a:rPr lang="en-US" b="1" dirty="0" err="1"/>
              <a:t>resimler</a:t>
            </a:r>
            <a:r>
              <a:rPr lang="en-US" b="1" dirty="0"/>
              <a:t> </a:t>
            </a:r>
            <a:r>
              <a:rPr lang="en-US" b="1" dirty="0" err="1"/>
              <a:t>çizdi</a:t>
            </a:r>
            <a:r>
              <a:rPr lang="en-US" b="1" dirty="0"/>
              <a:t>, </a:t>
            </a:r>
            <a:r>
              <a:rPr lang="en-US" b="1" dirty="0" err="1"/>
              <a:t>bahçede</a:t>
            </a:r>
            <a:r>
              <a:rPr lang="en-US" b="1" dirty="0"/>
              <a:t> </a:t>
            </a:r>
            <a:r>
              <a:rPr lang="en-US" b="1" dirty="0" err="1"/>
              <a:t>oynadı</a:t>
            </a:r>
            <a:r>
              <a:rPr lang="en-US" b="1" dirty="0"/>
              <a:t>.</a:t>
            </a:r>
            <a:endParaRPr lang="en-US" dirty="0"/>
          </a:p>
        </p:txBody>
      </p:sp>
      <p:pic>
        <p:nvPicPr>
          <p:cNvPr id="6146" name="Picture 2" descr="Parkta Seksek Oynayan çocuklar Kız çocuk Klibi Vektör, çocuk, Kız, Klips  PNG Resim ve çizimi ücretsiz Indirmek Için Arka Plan Ile">
            <a:extLst>
              <a:ext uri="{FF2B5EF4-FFF2-40B4-BE49-F238E27FC236}">
                <a16:creationId xmlns:a16="http://schemas.microsoft.com/office/drawing/2014/main" id="{91F2765B-C79A-E45F-4CEC-9968D4233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108" y="1912189"/>
            <a:ext cx="19145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amilia divertirse al aire libre vektörler, vektör çizimler, vektörel grafik  | Depositphotos">
            <a:extLst>
              <a:ext uri="{FF2B5EF4-FFF2-40B4-BE49-F238E27FC236}">
                <a16:creationId xmlns:a16="http://schemas.microsoft.com/office/drawing/2014/main" id="{27583320-6A55-B113-D0CA-D931B5B5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5" y="2207464"/>
            <a:ext cx="256222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4221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615790-D59B-3865-E9B9-E2D5E1246B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75C68-ED17-9DB6-EAF6-3B45BC3F8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A181C-8BE1-C80E-1B73-1D8FD81B2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3083" y="4514940"/>
            <a:ext cx="4637314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🎨 </a:t>
            </a:r>
            <a:r>
              <a:rPr lang="en-US" b="1" dirty="0"/>
              <a:t>O </a:t>
            </a:r>
            <a:r>
              <a:rPr lang="en-US" b="1" dirty="0" err="1"/>
              <a:t>gün</a:t>
            </a:r>
            <a:r>
              <a:rPr lang="en-US" b="1" dirty="0"/>
              <a:t> Ali </a:t>
            </a:r>
            <a:r>
              <a:rPr lang="en-US" b="1" dirty="0" err="1"/>
              <a:t>şarkılar</a:t>
            </a:r>
            <a:r>
              <a:rPr lang="en-US" b="1" dirty="0"/>
              <a:t> </a:t>
            </a:r>
            <a:r>
              <a:rPr lang="en-US" b="1" dirty="0" err="1"/>
              <a:t>söyledi</a:t>
            </a:r>
            <a:r>
              <a:rPr lang="en-US" b="1" dirty="0"/>
              <a:t>, </a:t>
            </a:r>
            <a:r>
              <a:rPr lang="en-US" b="1" dirty="0" err="1"/>
              <a:t>resimler</a:t>
            </a:r>
            <a:r>
              <a:rPr lang="en-US" b="1" dirty="0"/>
              <a:t> </a:t>
            </a:r>
            <a:r>
              <a:rPr lang="en-US" b="1" dirty="0" err="1"/>
              <a:t>çizdi</a:t>
            </a:r>
            <a:r>
              <a:rPr lang="en-US" b="1" dirty="0"/>
              <a:t>, </a:t>
            </a:r>
            <a:r>
              <a:rPr lang="en-US" b="1" dirty="0" err="1"/>
              <a:t>bahçede</a:t>
            </a:r>
            <a:r>
              <a:rPr lang="en-US" b="1" dirty="0"/>
              <a:t> </a:t>
            </a:r>
            <a:r>
              <a:rPr lang="en-US" b="1" dirty="0" err="1"/>
              <a:t>oynadı</a:t>
            </a:r>
            <a:r>
              <a:rPr lang="en-US" b="1" dirty="0"/>
              <a:t>.</a:t>
            </a:r>
            <a:endParaRPr lang="en-US" dirty="0"/>
          </a:p>
        </p:txBody>
      </p:sp>
      <p:pic>
        <p:nvPicPr>
          <p:cNvPr id="6146" name="Picture 2" descr="Parkta Seksek Oynayan çocuklar Kız çocuk Klibi Vektör, çocuk, Kız, Klips  PNG Resim ve çizimi ücretsiz Indirmek Için Arka Plan Ile">
            <a:extLst>
              <a:ext uri="{FF2B5EF4-FFF2-40B4-BE49-F238E27FC236}">
                <a16:creationId xmlns:a16="http://schemas.microsoft.com/office/drawing/2014/main" id="{EA41F9BC-5547-BAE0-C2EF-5B8ED01CD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108" y="1912189"/>
            <a:ext cx="19145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amilia divertirse al aire libre vektörler, vektör çizimler, vektörel grafik  | Depositphotos">
            <a:extLst>
              <a:ext uri="{FF2B5EF4-FFF2-40B4-BE49-F238E27FC236}">
                <a16:creationId xmlns:a16="http://schemas.microsoft.com/office/drawing/2014/main" id="{C922FD65-F201-232E-A438-357EECD73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5" y="2207464"/>
            <a:ext cx="256222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9561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060E6E-C80C-8C1B-FFD3-F82167892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D0431-CCB3-6228-4A14-A7B727DB1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BDAFE-16B4-D458-7C85-F1613A3C5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4503" y="4889500"/>
            <a:ext cx="4637314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🏡 </a:t>
            </a:r>
            <a:r>
              <a:rPr lang="en-US" b="1" dirty="0" err="1"/>
              <a:t>Okul</a:t>
            </a:r>
            <a:r>
              <a:rPr lang="en-US" b="1" dirty="0"/>
              <a:t> </a:t>
            </a:r>
            <a:r>
              <a:rPr lang="en-US" b="1" dirty="0" err="1"/>
              <a:t>çıkışında</a:t>
            </a:r>
            <a:r>
              <a:rPr lang="en-US" b="1" dirty="0"/>
              <a:t> Ali </a:t>
            </a:r>
            <a:r>
              <a:rPr lang="en-US" b="1" dirty="0" err="1"/>
              <a:t>annesine</a:t>
            </a:r>
            <a:r>
              <a:rPr lang="en-US" b="1" dirty="0"/>
              <a:t> </a:t>
            </a:r>
            <a:r>
              <a:rPr lang="en-US" b="1" dirty="0" err="1"/>
              <a:t>sarıldı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“Anne,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güzel</a:t>
            </a:r>
            <a:r>
              <a:rPr lang="en-US" dirty="0"/>
              <a:t>!” </a:t>
            </a:r>
            <a:r>
              <a:rPr lang="en-US" dirty="0" err="1"/>
              <a:t>dedi</a:t>
            </a:r>
            <a:r>
              <a:rPr lang="en-US" dirty="0"/>
              <a:t>.</a:t>
            </a:r>
          </a:p>
        </p:txBody>
      </p:sp>
      <p:pic>
        <p:nvPicPr>
          <p:cNvPr id="7170" name="Picture 2" descr="Anne çocuğuna Sarılıyor 3d Grafik, Anne, çocuk, Anneler Günü PNG Resim  Şeffaf ve çizimi Ücretsiz İndirilebilir">
            <a:extLst>
              <a:ext uri="{FF2B5EF4-FFF2-40B4-BE49-F238E27FC236}">
                <a16:creationId xmlns:a16="http://schemas.microsoft.com/office/drawing/2014/main" id="{1902835A-617C-C668-1F84-C522EA3963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183" y="1720186"/>
            <a:ext cx="2393633" cy="298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Çocuk eğlence vektörler, vektör çizimler, vektörel grafik | Depositphotos">
            <a:extLst>
              <a:ext uri="{FF2B5EF4-FFF2-40B4-BE49-F238E27FC236}">
                <a16:creationId xmlns:a16="http://schemas.microsoft.com/office/drawing/2014/main" id="{E5F0AF27-0418-A489-C985-5A50DD4FB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495" y="285205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Okul spor vektörler, vektör çizimler, vektörel grafik | Depositphotos">
            <a:extLst>
              <a:ext uri="{FF2B5EF4-FFF2-40B4-BE49-F238E27FC236}">
                <a16:creationId xmlns:a16="http://schemas.microsoft.com/office/drawing/2014/main" id="{5D9DDACE-AE5C-987B-00DC-CBACEF5D2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78" y="2852057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6438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DD0AE-B9AA-7F09-21FF-25978BE0E4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CCA9C-DAE4-CFED-A7AD-6A0044C12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6D7C6-CDFA-B8D5-1472-7E1CDD191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4503" y="4889500"/>
            <a:ext cx="4637314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🏡 </a:t>
            </a:r>
            <a:r>
              <a:rPr lang="en-US" b="1" dirty="0" err="1"/>
              <a:t>Okul</a:t>
            </a:r>
            <a:r>
              <a:rPr lang="en-US" b="1" dirty="0"/>
              <a:t> </a:t>
            </a:r>
            <a:r>
              <a:rPr lang="en-US" b="1" dirty="0" err="1"/>
              <a:t>çıkışında</a:t>
            </a:r>
            <a:r>
              <a:rPr lang="en-US" b="1" dirty="0"/>
              <a:t> Ali </a:t>
            </a:r>
            <a:r>
              <a:rPr lang="en-US" b="1" dirty="0" err="1"/>
              <a:t>annesine</a:t>
            </a:r>
            <a:r>
              <a:rPr lang="en-US" b="1" dirty="0"/>
              <a:t> </a:t>
            </a:r>
            <a:r>
              <a:rPr lang="en-US" b="1" dirty="0" err="1"/>
              <a:t>sarıldı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“Anne,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güzel</a:t>
            </a:r>
            <a:r>
              <a:rPr lang="en-US" dirty="0"/>
              <a:t>!” </a:t>
            </a:r>
            <a:r>
              <a:rPr lang="en-US" dirty="0" err="1"/>
              <a:t>dedi</a:t>
            </a:r>
            <a:r>
              <a:rPr lang="en-US" dirty="0"/>
              <a:t>.</a:t>
            </a:r>
          </a:p>
        </p:txBody>
      </p:sp>
      <p:pic>
        <p:nvPicPr>
          <p:cNvPr id="7170" name="Picture 2" descr="Anne çocuğuna Sarılıyor 3d Grafik, Anne, çocuk, Anneler Günü PNG Resim  Şeffaf ve çizimi Ücretsiz İndirilebilir">
            <a:extLst>
              <a:ext uri="{FF2B5EF4-FFF2-40B4-BE49-F238E27FC236}">
                <a16:creationId xmlns:a16="http://schemas.microsoft.com/office/drawing/2014/main" id="{000D1828-4A8F-B691-8B83-FB85B2FDB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183" y="1720186"/>
            <a:ext cx="2393633" cy="298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Çocuk eğlence vektörler, vektör çizimler, vektörel grafik | Depositphotos">
            <a:extLst>
              <a:ext uri="{FF2B5EF4-FFF2-40B4-BE49-F238E27FC236}">
                <a16:creationId xmlns:a16="http://schemas.microsoft.com/office/drawing/2014/main" id="{1235C0BB-0016-225B-9F6F-6ECCB1A5F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495" y="285205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Okul spor vektörler, vektör çizimler, vektörel grafik | Depositphotos">
            <a:extLst>
              <a:ext uri="{FF2B5EF4-FFF2-40B4-BE49-F238E27FC236}">
                <a16:creationId xmlns:a16="http://schemas.microsoft.com/office/drawing/2014/main" id="{1A4A3988-F322-497F-1D55-F1505E589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78" y="2852057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852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988924-7BF5-0DF5-A52C-D3558422C8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74D4B-90F4-D9F8-9488-305895FE6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2348D-022C-D0D6-7FB3-1E2FD92CD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231367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🛏️ </a:t>
            </a:r>
            <a:r>
              <a:rPr lang="en-US" b="1" dirty="0"/>
              <a:t>Ali </a:t>
            </a:r>
            <a:r>
              <a:rPr lang="en-US" b="1" dirty="0" err="1"/>
              <a:t>sabah</a:t>
            </a:r>
            <a:r>
              <a:rPr lang="en-US" b="1" dirty="0"/>
              <a:t> </a:t>
            </a:r>
            <a:r>
              <a:rPr lang="en-US" b="1" dirty="0" err="1"/>
              <a:t>erkenden</a:t>
            </a:r>
            <a:r>
              <a:rPr lang="en-US" b="1" dirty="0"/>
              <a:t> </a:t>
            </a:r>
            <a:r>
              <a:rPr lang="en-US" b="1" dirty="0" err="1"/>
              <a:t>uyandı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 err="1"/>
              <a:t>Yatağından</a:t>
            </a:r>
            <a:r>
              <a:rPr lang="en-US" dirty="0"/>
              <a:t> </a:t>
            </a:r>
            <a:r>
              <a:rPr lang="en-US" dirty="0" err="1"/>
              <a:t>heyecanla</a:t>
            </a:r>
            <a:r>
              <a:rPr lang="en-US" dirty="0"/>
              <a:t> </a:t>
            </a:r>
            <a:r>
              <a:rPr lang="en-US" dirty="0" err="1"/>
              <a:t>kalktı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Bugün</a:t>
            </a:r>
            <a:r>
              <a:rPr lang="en-US" dirty="0"/>
              <a:t> </a:t>
            </a:r>
            <a:r>
              <a:rPr lang="en-US" dirty="0" err="1"/>
              <a:t>okuldaki</a:t>
            </a:r>
            <a:r>
              <a:rPr lang="en-US" dirty="0"/>
              <a:t> ilk </a:t>
            </a:r>
            <a:r>
              <a:rPr lang="en-US" dirty="0" err="1"/>
              <a:t>günüydü</a:t>
            </a:r>
            <a:r>
              <a:rPr lang="en-US" dirty="0"/>
              <a:t>!</a:t>
            </a:r>
          </a:p>
        </p:txBody>
      </p:sp>
      <p:pic>
        <p:nvPicPr>
          <p:cNvPr id="2050" name="Picture 2" descr="Bir çocuk Yataktan Kalktı, Uyan Oğlum, Erken Kalk, Sabah Kalk Resmi Arka  Plan Ücretsiz İndir">
            <a:extLst>
              <a:ext uri="{FF2B5EF4-FFF2-40B4-BE49-F238E27FC236}">
                <a16:creationId xmlns:a16="http://schemas.microsoft.com/office/drawing/2014/main" id="{5905D341-E873-9118-E7CB-14B928F64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189422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25499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2B8B64-1B7A-1BFF-D2A8-2E653D26FE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82C0B-739E-6E8E-6E5A-A201BB061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F6708-CF31-8152-E6D4-EC77F94C9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4503" y="4889500"/>
            <a:ext cx="4637314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🏡 </a:t>
            </a:r>
            <a:r>
              <a:rPr lang="en-US" b="1" dirty="0" err="1"/>
              <a:t>Okul</a:t>
            </a:r>
            <a:r>
              <a:rPr lang="en-US" b="1" dirty="0"/>
              <a:t> </a:t>
            </a:r>
            <a:r>
              <a:rPr lang="en-US" b="1" dirty="0" err="1"/>
              <a:t>çıkışında</a:t>
            </a:r>
            <a:r>
              <a:rPr lang="en-US" b="1" dirty="0"/>
              <a:t> Ali </a:t>
            </a:r>
            <a:r>
              <a:rPr lang="en-US" b="1" dirty="0" err="1"/>
              <a:t>annesine</a:t>
            </a:r>
            <a:r>
              <a:rPr lang="en-US" b="1" dirty="0"/>
              <a:t> </a:t>
            </a:r>
            <a:r>
              <a:rPr lang="en-US" b="1" dirty="0" err="1"/>
              <a:t>sarıldı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“Anne,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güzel</a:t>
            </a:r>
            <a:r>
              <a:rPr lang="en-US" dirty="0"/>
              <a:t>!” </a:t>
            </a:r>
            <a:r>
              <a:rPr lang="en-US" dirty="0" err="1"/>
              <a:t>dedi</a:t>
            </a:r>
            <a:r>
              <a:rPr lang="en-US" dirty="0"/>
              <a:t>.</a:t>
            </a:r>
          </a:p>
        </p:txBody>
      </p:sp>
      <p:pic>
        <p:nvPicPr>
          <p:cNvPr id="7170" name="Picture 2" descr="Anne çocuğuna Sarılıyor 3d Grafik, Anne, çocuk, Anneler Günü PNG Resim  Şeffaf ve çizimi Ücretsiz İndirilebilir">
            <a:extLst>
              <a:ext uri="{FF2B5EF4-FFF2-40B4-BE49-F238E27FC236}">
                <a16:creationId xmlns:a16="http://schemas.microsoft.com/office/drawing/2014/main" id="{6CF7AAC9-E0FE-FE20-EC78-4483AF09A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183" y="1720186"/>
            <a:ext cx="2393633" cy="298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Çocuk eğlence vektörler, vektör çizimler, vektörel grafik | Depositphotos">
            <a:extLst>
              <a:ext uri="{FF2B5EF4-FFF2-40B4-BE49-F238E27FC236}">
                <a16:creationId xmlns:a16="http://schemas.microsoft.com/office/drawing/2014/main" id="{391EFB9E-CE04-C36B-1E31-8561A89D1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495" y="285205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Okul spor vektörler, vektör çizimler, vektörel grafik | Depositphotos">
            <a:extLst>
              <a:ext uri="{FF2B5EF4-FFF2-40B4-BE49-F238E27FC236}">
                <a16:creationId xmlns:a16="http://schemas.microsoft.com/office/drawing/2014/main" id="{21C051AB-1061-AEB7-6C28-35C657192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78" y="2852057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36940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D9CAAA-C3F0-181B-356F-60E10B5478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CD576-2FCD-B5F1-A70E-FB32B8E48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408B7-6904-D920-4309-A52FA3BE4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4503" y="4889500"/>
            <a:ext cx="4637314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🏡 </a:t>
            </a:r>
            <a:r>
              <a:rPr lang="en-US" b="1" dirty="0" err="1"/>
              <a:t>Okul</a:t>
            </a:r>
            <a:r>
              <a:rPr lang="en-US" b="1" dirty="0"/>
              <a:t> </a:t>
            </a:r>
            <a:r>
              <a:rPr lang="en-US" b="1" dirty="0" err="1"/>
              <a:t>çıkışında</a:t>
            </a:r>
            <a:r>
              <a:rPr lang="en-US" b="1" dirty="0"/>
              <a:t> Ali </a:t>
            </a:r>
            <a:r>
              <a:rPr lang="en-US" b="1" dirty="0" err="1"/>
              <a:t>annesine</a:t>
            </a:r>
            <a:r>
              <a:rPr lang="en-US" b="1" dirty="0"/>
              <a:t> </a:t>
            </a:r>
            <a:r>
              <a:rPr lang="en-US" b="1" dirty="0" err="1"/>
              <a:t>sarıldı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“Anne,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güzel</a:t>
            </a:r>
            <a:r>
              <a:rPr lang="en-US" dirty="0"/>
              <a:t>!” </a:t>
            </a:r>
            <a:r>
              <a:rPr lang="en-US" dirty="0" err="1"/>
              <a:t>dedi</a:t>
            </a:r>
            <a:r>
              <a:rPr lang="en-US" dirty="0"/>
              <a:t>.</a:t>
            </a:r>
          </a:p>
        </p:txBody>
      </p:sp>
      <p:pic>
        <p:nvPicPr>
          <p:cNvPr id="7170" name="Picture 2" descr="Anne çocuğuna Sarılıyor 3d Grafik, Anne, çocuk, Anneler Günü PNG Resim  Şeffaf ve çizimi Ücretsiz İndirilebilir">
            <a:extLst>
              <a:ext uri="{FF2B5EF4-FFF2-40B4-BE49-F238E27FC236}">
                <a16:creationId xmlns:a16="http://schemas.microsoft.com/office/drawing/2014/main" id="{3227FAE0-7575-0DEA-475E-FF49485A7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183" y="1720186"/>
            <a:ext cx="2393633" cy="298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Çocuk eğlence vektörler, vektör çizimler, vektörel grafik | Depositphotos">
            <a:extLst>
              <a:ext uri="{FF2B5EF4-FFF2-40B4-BE49-F238E27FC236}">
                <a16:creationId xmlns:a16="http://schemas.microsoft.com/office/drawing/2014/main" id="{62415EE5-0645-4DEB-2B9C-D6B110DFD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495" y="285205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Okul spor vektörler, vektör çizimler, vektörel grafik | Depositphotos">
            <a:extLst>
              <a:ext uri="{FF2B5EF4-FFF2-40B4-BE49-F238E27FC236}">
                <a16:creationId xmlns:a16="http://schemas.microsoft.com/office/drawing/2014/main" id="{74D110F3-C99E-8350-CA65-513EC422D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78" y="2852057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4030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D59F11-401A-70F7-7AFB-EC003CC6D6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238A4-68BE-4384-18A4-251C75FDE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0DB83-5A24-6478-2CBE-0F2CF32F1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4503" y="4889500"/>
            <a:ext cx="4637314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🏡 </a:t>
            </a:r>
            <a:r>
              <a:rPr lang="en-US" b="1" dirty="0" err="1"/>
              <a:t>Okul</a:t>
            </a:r>
            <a:r>
              <a:rPr lang="en-US" b="1" dirty="0"/>
              <a:t> </a:t>
            </a:r>
            <a:r>
              <a:rPr lang="en-US" b="1" dirty="0" err="1"/>
              <a:t>çıkışında</a:t>
            </a:r>
            <a:r>
              <a:rPr lang="en-US" b="1" dirty="0"/>
              <a:t> Ali </a:t>
            </a:r>
            <a:r>
              <a:rPr lang="en-US" b="1" dirty="0" err="1"/>
              <a:t>annesine</a:t>
            </a:r>
            <a:r>
              <a:rPr lang="en-US" b="1" dirty="0"/>
              <a:t> </a:t>
            </a:r>
            <a:r>
              <a:rPr lang="en-US" b="1" dirty="0" err="1"/>
              <a:t>sarıldı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“Anne,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güzel</a:t>
            </a:r>
            <a:r>
              <a:rPr lang="en-US" dirty="0"/>
              <a:t>!” </a:t>
            </a:r>
            <a:r>
              <a:rPr lang="en-US" dirty="0" err="1"/>
              <a:t>dedi</a:t>
            </a:r>
            <a:r>
              <a:rPr lang="en-US" dirty="0"/>
              <a:t>.</a:t>
            </a:r>
          </a:p>
        </p:txBody>
      </p:sp>
      <p:pic>
        <p:nvPicPr>
          <p:cNvPr id="7170" name="Picture 2" descr="Anne çocuğuna Sarılıyor 3d Grafik, Anne, çocuk, Anneler Günü PNG Resim  Şeffaf ve çizimi Ücretsiz İndirilebilir">
            <a:extLst>
              <a:ext uri="{FF2B5EF4-FFF2-40B4-BE49-F238E27FC236}">
                <a16:creationId xmlns:a16="http://schemas.microsoft.com/office/drawing/2014/main" id="{5A0BBAB1-9B07-DAB5-E0A1-30B526531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183" y="1720186"/>
            <a:ext cx="2393633" cy="298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Çocuk eğlence vektörler, vektör çizimler, vektörel grafik | Depositphotos">
            <a:extLst>
              <a:ext uri="{FF2B5EF4-FFF2-40B4-BE49-F238E27FC236}">
                <a16:creationId xmlns:a16="http://schemas.microsoft.com/office/drawing/2014/main" id="{0A8077B1-09AD-1A43-17FA-E3A4D6853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495" y="285205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Okul spor vektörler, vektör çizimler, vektörel grafik | Depositphotos">
            <a:extLst>
              <a:ext uri="{FF2B5EF4-FFF2-40B4-BE49-F238E27FC236}">
                <a16:creationId xmlns:a16="http://schemas.microsoft.com/office/drawing/2014/main" id="{1200F7DC-979B-1177-43AB-82DC968FA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78" y="2852057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3297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3442F3-6D14-9ACC-93D2-44B543551E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34985-6A28-4A81-75F4-8F89FA6CE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9697E-F99A-182A-9B4B-EA8413725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4503" y="4889500"/>
            <a:ext cx="4637314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🏡 </a:t>
            </a:r>
            <a:r>
              <a:rPr lang="en-US" b="1" dirty="0" err="1"/>
              <a:t>Okul</a:t>
            </a:r>
            <a:r>
              <a:rPr lang="en-US" b="1" dirty="0"/>
              <a:t> </a:t>
            </a:r>
            <a:r>
              <a:rPr lang="en-US" b="1" dirty="0" err="1"/>
              <a:t>çıkışında</a:t>
            </a:r>
            <a:r>
              <a:rPr lang="en-US" b="1" dirty="0"/>
              <a:t> Ali </a:t>
            </a:r>
            <a:r>
              <a:rPr lang="en-US" b="1" dirty="0" err="1"/>
              <a:t>annesine</a:t>
            </a:r>
            <a:r>
              <a:rPr lang="en-US" b="1" dirty="0"/>
              <a:t> </a:t>
            </a:r>
            <a:r>
              <a:rPr lang="en-US" b="1" dirty="0" err="1"/>
              <a:t>sarıldı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“Anne,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güzel</a:t>
            </a:r>
            <a:r>
              <a:rPr lang="en-US" dirty="0"/>
              <a:t>!” </a:t>
            </a:r>
            <a:r>
              <a:rPr lang="en-US" dirty="0" err="1"/>
              <a:t>dedi</a:t>
            </a:r>
            <a:r>
              <a:rPr lang="en-US" dirty="0"/>
              <a:t>.</a:t>
            </a:r>
          </a:p>
        </p:txBody>
      </p:sp>
      <p:pic>
        <p:nvPicPr>
          <p:cNvPr id="7170" name="Picture 2" descr="Anne çocuğuna Sarılıyor 3d Grafik, Anne, çocuk, Anneler Günü PNG Resim  Şeffaf ve çizimi Ücretsiz İndirilebilir">
            <a:extLst>
              <a:ext uri="{FF2B5EF4-FFF2-40B4-BE49-F238E27FC236}">
                <a16:creationId xmlns:a16="http://schemas.microsoft.com/office/drawing/2014/main" id="{A71F8EA3-FB74-32AB-D458-50240136D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183" y="1720186"/>
            <a:ext cx="2393633" cy="298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Çocuk eğlence vektörler, vektör çizimler, vektörel grafik | Depositphotos">
            <a:extLst>
              <a:ext uri="{FF2B5EF4-FFF2-40B4-BE49-F238E27FC236}">
                <a16:creationId xmlns:a16="http://schemas.microsoft.com/office/drawing/2014/main" id="{AB93AC5F-EE50-3AEE-9D60-8B3EA3E8C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495" y="285205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Okul spor vektörler, vektör çizimler, vektörel grafik | Depositphotos">
            <a:extLst>
              <a:ext uri="{FF2B5EF4-FFF2-40B4-BE49-F238E27FC236}">
                <a16:creationId xmlns:a16="http://schemas.microsoft.com/office/drawing/2014/main" id="{403BEDF9-AF3D-EA5A-F7D6-AD11420DC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78" y="2852057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71150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16EC76-1E9D-8411-7E39-D1960BD5AF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0381-EAC8-2731-3E36-F38460441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98259-5F0F-90EA-71F3-2931EA3A4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4503" y="4889500"/>
            <a:ext cx="4637314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🏡 </a:t>
            </a:r>
            <a:r>
              <a:rPr lang="en-US" b="1" dirty="0" err="1"/>
              <a:t>Okul</a:t>
            </a:r>
            <a:r>
              <a:rPr lang="en-US" b="1" dirty="0"/>
              <a:t> </a:t>
            </a:r>
            <a:r>
              <a:rPr lang="en-US" b="1" dirty="0" err="1"/>
              <a:t>çıkışında</a:t>
            </a:r>
            <a:r>
              <a:rPr lang="en-US" b="1" dirty="0"/>
              <a:t> Ali </a:t>
            </a:r>
            <a:r>
              <a:rPr lang="en-US" b="1" dirty="0" err="1"/>
              <a:t>annesine</a:t>
            </a:r>
            <a:r>
              <a:rPr lang="en-US" b="1" dirty="0"/>
              <a:t> </a:t>
            </a:r>
            <a:r>
              <a:rPr lang="en-US" b="1" dirty="0" err="1"/>
              <a:t>sarıldı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“Anne,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güzel</a:t>
            </a:r>
            <a:r>
              <a:rPr lang="en-US" dirty="0"/>
              <a:t>!” </a:t>
            </a:r>
            <a:r>
              <a:rPr lang="en-US" dirty="0" err="1"/>
              <a:t>dedi</a:t>
            </a:r>
            <a:r>
              <a:rPr lang="en-US" dirty="0"/>
              <a:t>.</a:t>
            </a:r>
          </a:p>
        </p:txBody>
      </p:sp>
      <p:pic>
        <p:nvPicPr>
          <p:cNvPr id="7170" name="Picture 2" descr="Anne çocuğuna Sarılıyor 3d Grafik, Anne, çocuk, Anneler Günü PNG Resim  Şeffaf ve çizimi Ücretsiz İndirilebilir">
            <a:extLst>
              <a:ext uri="{FF2B5EF4-FFF2-40B4-BE49-F238E27FC236}">
                <a16:creationId xmlns:a16="http://schemas.microsoft.com/office/drawing/2014/main" id="{073A8702-A934-CA05-BCBC-B8517BAD3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183" y="1720186"/>
            <a:ext cx="2393633" cy="298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Çocuk eğlence vektörler, vektör çizimler, vektörel grafik | Depositphotos">
            <a:extLst>
              <a:ext uri="{FF2B5EF4-FFF2-40B4-BE49-F238E27FC236}">
                <a16:creationId xmlns:a16="http://schemas.microsoft.com/office/drawing/2014/main" id="{F95FBE2D-98C8-B72E-E871-072E7B2EA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495" y="285205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Okul spor vektörler, vektör çizimler, vektörel grafik | Depositphotos">
            <a:extLst>
              <a:ext uri="{FF2B5EF4-FFF2-40B4-BE49-F238E27FC236}">
                <a16:creationId xmlns:a16="http://schemas.microsoft.com/office/drawing/2014/main" id="{91859D44-DB7B-1CB8-658C-4AEBC7B37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78" y="2852057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89676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D4A6D4-FF1B-EFBB-7C87-C98BFB255F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8F192-64FE-8541-14CB-601D7828B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A77C2-2E47-184D-5D96-7A0DF1A3C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4503" y="4889500"/>
            <a:ext cx="4637314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🏡 </a:t>
            </a:r>
            <a:r>
              <a:rPr lang="en-US" b="1" dirty="0" err="1"/>
              <a:t>Okul</a:t>
            </a:r>
            <a:r>
              <a:rPr lang="en-US" b="1" dirty="0"/>
              <a:t> </a:t>
            </a:r>
            <a:r>
              <a:rPr lang="en-US" b="1" dirty="0" err="1"/>
              <a:t>çıkışında</a:t>
            </a:r>
            <a:r>
              <a:rPr lang="en-US" b="1" dirty="0"/>
              <a:t> Ali </a:t>
            </a:r>
            <a:r>
              <a:rPr lang="en-US" b="1" dirty="0" err="1"/>
              <a:t>annesine</a:t>
            </a:r>
            <a:r>
              <a:rPr lang="en-US" b="1" dirty="0"/>
              <a:t> </a:t>
            </a:r>
            <a:r>
              <a:rPr lang="en-US" b="1" dirty="0" err="1"/>
              <a:t>sarıldı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“Anne,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güzel</a:t>
            </a:r>
            <a:r>
              <a:rPr lang="en-US" dirty="0"/>
              <a:t>!” </a:t>
            </a:r>
            <a:r>
              <a:rPr lang="en-US" dirty="0" err="1"/>
              <a:t>dedi</a:t>
            </a:r>
            <a:r>
              <a:rPr lang="en-US" dirty="0"/>
              <a:t>.</a:t>
            </a:r>
          </a:p>
        </p:txBody>
      </p:sp>
      <p:pic>
        <p:nvPicPr>
          <p:cNvPr id="7170" name="Picture 2" descr="Anne çocuğuna Sarılıyor 3d Grafik, Anne, çocuk, Anneler Günü PNG Resim  Şeffaf ve çizimi Ücretsiz İndirilebilir">
            <a:extLst>
              <a:ext uri="{FF2B5EF4-FFF2-40B4-BE49-F238E27FC236}">
                <a16:creationId xmlns:a16="http://schemas.microsoft.com/office/drawing/2014/main" id="{9DEC7278-F526-418B-7B0B-07629382C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183" y="1720186"/>
            <a:ext cx="2393633" cy="298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Çocuk eğlence vektörler, vektör çizimler, vektörel grafik | Depositphotos">
            <a:extLst>
              <a:ext uri="{FF2B5EF4-FFF2-40B4-BE49-F238E27FC236}">
                <a16:creationId xmlns:a16="http://schemas.microsoft.com/office/drawing/2014/main" id="{C06104DA-4614-9FC9-859E-55582CEFA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495" y="285205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Okul spor vektörler, vektör çizimler, vektörel grafik | Depositphotos">
            <a:extLst>
              <a:ext uri="{FF2B5EF4-FFF2-40B4-BE49-F238E27FC236}">
                <a16:creationId xmlns:a16="http://schemas.microsoft.com/office/drawing/2014/main" id="{80580F46-135F-417E-1F78-773D674A9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78" y="2852057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0207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0BF23B-A62D-9CF1-0F04-7EE708DB28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8A6A3-AC32-33A9-F331-452CB676B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D71E6-7F1A-6C50-C24F-D821B069E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4503" y="4889500"/>
            <a:ext cx="4637314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🏡 </a:t>
            </a:r>
            <a:r>
              <a:rPr lang="en-US" b="1" dirty="0" err="1"/>
              <a:t>Okul</a:t>
            </a:r>
            <a:r>
              <a:rPr lang="en-US" b="1" dirty="0"/>
              <a:t> </a:t>
            </a:r>
            <a:r>
              <a:rPr lang="en-US" b="1" dirty="0" err="1"/>
              <a:t>çıkışında</a:t>
            </a:r>
            <a:r>
              <a:rPr lang="en-US" b="1" dirty="0"/>
              <a:t> Ali </a:t>
            </a:r>
            <a:r>
              <a:rPr lang="en-US" b="1" dirty="0" err="1"/>
              <a:t>annesine</a:t>
            </a:r>
            <a:r>
              <a:rPr lang="en-US" b="1" dirty="0"/>
              <a:t> </a:t>
            </a:r>
            <a:r>
              <a:rPr lang="en-US" b="1" dirty="0" err="1"/>
              <a:t>sarıldı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“Anne,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güzel</a:t>
            </a:r>
            <a:r>
              <a:rPr lang="en-US" dirty="0"/>
              <a:t>!” </a:t>
            </a:r>
            <a:r>
              <a:rPr lang="en-US" dirty="0" err="1"/>
              <a:t>dedi</a:t>
            </a:r>
            <a:r>
              <a:rPr lang="en-US" dirty="0"/>
              <a:t>.</a:t>
            </a:r>
          </a:p>
        </p:txBody>
      </p:sp>
      <p:pic>
        <p:nvPicPr>
          <p:cNvPr id="7170" name="Picture 2" descr="Anne çocuğuna Sarılıyor 3d Grafik, Anne, çocuk, Anneler Günü PNG Resim  Şeffaf ve çizimi Ücretsiz İndirilebilir">
            <a:extLst>
              <a:ext uri="{FF2B5EF4-FFF2-40B4-BE49-F238E27FC236}">
                <a16:creationId xmlns:a16="http://schemas.microsoft.com/office/drawing/2014/main" id="{BF4B2368-B32B-350E-D596-B841B526E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183" y="1720186"/>
            <a:ext cx="2393633" cy="298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Çocuk eğlence vektörler, vektör çizimler, vektörel grafik | Depositphotos">
            <a:extLst>
              <a:ext uri="{FF2B5EF4-FFF2-40B4-BE49-F238E27FC236}">
                <a16:creationId xmlns:a16="http://schemas.microsoft.com/office/drawing/2014/main" id="{F5541639-9386-C02C-3402-AD2BE68A4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495" y="285205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Okul spor vektörler, vektör çizimler, vektörel grafik | Depositphotos">
            <a:extLst>
              <a:ext uri="{FF2B5EF4-FFF2-40B4-BE49-F238E27FC236}">
                <a16:creationId xmlns:a16="http://schemas.microsoft.com/office/drawing/2014/main" id="{1318BAE2-7C2E-99B9-E145-3F4D9A973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78" y="2852057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62241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515432-ABA7-B280-8D4D-85D6D89233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6798A-988F-AC90-72EF-F52D3CBA6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84DED-4D36-364B-0E24-B62811037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4503" y="4889500"/>
            <a:ext cx="4637314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🏡 </a:t>
            </a:r>
            <a:r>
              <a:rPr lang="en-US" b="1" dirty="0" err="1"/>
              <a:t>Okul</a:t>
            </a:r>
            <a:r>
              <a:rPr lang="en-US" b="1" dirty="0"/>
              <a:t> </a:t>
            </a:r>
            <a:r>
              <a:rPr lang="en-US" b="1" dirty="0" err="1"/>
              <a:t>çıkışında</a:t>
            </a:r>
            <a:r>
              <a:rPr lang="en-US" b="1" dirty="0"/>
              <a:t> Ali </a:t>
            </a:r>
            <a:r>
              <a:rPr lang="en-US" b="1" dirty="0" err="1"/>
              <a:t>annesine</a:t>
            </a:r>
            <a:r>
              <a:rPr lang="en-US" b="1" dirty="0"/>
              <a:t> </a:t>
            </a:r>
            <a:r>
              <a:rPr lang="en-US" b="1" dirty="0" err="1"/>
              <a:t>sarıldı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/>
              <a:t>“Anne,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güzel</a:t>
            </a:r>
            <a:r>
              <a:rPr lang="en-US" dirty="0"/>
              <a:t>!” </a:t>
            </a:r>
            <a:r>
              <a:rPr lang="en-US" dirty="0" err="1"/>
              <a:t>dedi</a:t>
            </a:r>
            <a:r>
              <a:rPr lang="en-US" dirty="0"/>
              <a:t>.</a:t>
            </a:r>
          </a:p>
        </p:txBody>
      </p:sp>
      <p:pic>
        <p:nvPicPr>
          <p:cNvPr id="7170" name="Picture 2" descr="Anne çocuğuna Sarılıyor 3d Grafik, Anne, çocuk, Anneler Günü PNG Resim  Şeffaf ve çizimi Ücretsiz İndirilebilir">
            <a:extLst>
              <a:ext uri="{FF2B5EF4-FFF2-40B4-BE49-F238E27FC236}">
                <a16:creationId xmlns:a16="http://schemas.microsoft.com/office/drawing/2014/main" id="{2AD002DC-6AE2-8B63-F470-DE97185C0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183" y="1720186"/>
            <a:ext cx="2393633" cy="298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Çocuk eğlence vektörler, vektör çizimler, vektörel grafik | Depositphotos">
            <a:extLst>
              <a:ext uri="{FF2B5EF4-FFF2-40B4-BE49-F238E27FC236}">
                <a16:creationId xmlns:a16="http://schemas.microsoft.com/office/drawing/2014/main" id="{D81B28F0-1503-2175-364B-6FD77EC4A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495" y="285205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Okul spor vektörler, vektör çizimler, vektörel grafik | Depositphotos">
            <a:extLst>
              <a:ext uri="{FF2B5EF4-FFF2-40B4-BE49-F238E27FC236}">
                <a16:creationId xmlns:a16="http://schemas.microsoft.com/office/drawing/2014/main" id="{4B37AEBA-BC1B-4818-CA0F-AA43369EB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78" y="2852057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61444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3BE0F9-5F52-2EFE-889F-5AE0339DF0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82D3C-9F48-578A-50BF-523FED874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6E4ED-152A-898F-2B2D-50FB363BD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0343" y="3316967"/>
            <a:ext cx="2351314" cy="90669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🎉 </a:t>
            </a:r>
            <a:r>
              <a:rPr lang="en-US" sz="6900" b="1" dirty="0"/>
              <a:t>SON</a:t>
            </a:r>
            <a:endParaRPr lang="en-US" sz="6900" dirty="0"/>
          </a:p>
        </p:txBody>
      </p:sp>
    </p:spTree>
    <p:extLst>
      <p:ext uri="{BB962C8B-B14F-4D97-AF65-F5344CB8AC3E}">
        <p14:creationId xmlns:p14="http://schemas.microsoft.com/office/powerpoint/2010/main" val="814868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5A2B5D-E16E-8E98-8A2F-9D63A49CC1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D33EE-F528-D931-1075-FF9EEA8F6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3EDE3-1044-5146-5CB6-2A73D64F9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231367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🛏️ </a:t>
            </a:r>
            <a:r>
              <a:rPr lang="en-US" b="1" dirty="0"/>
              <a:t>Ali </a:t>
            </a:r>
            <a:r>
              <a:rPr lang="en-US" b="1" dirty="0" err="1"/>
              <a:t>sabah</a:t>
            </a:r>
            <a:r>
              <a:rPr lang="en-US" b="1" dirty="0"/>
              <a:t> </a:t>
            </a:r>
            <a:r>
              <a:rPr lang="en-US" b="1" dirty="0" err="1"/>
              <a:t>erkenden</a:t>
            </a:r>
            <a:r>
              <a:rPr lang="en-US" b="1" dirty="0"/>
              <a:t> </a:t>
            </a:r>
            <a:r>
              <a:rPr lang="en-US" b="1" dirty="0" err="1"/>
              <a:t>uyandı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 err="1"/>
              <a:t>Yatağından</a:t>
            </a:r>
            <a:r>
              <a:rPr lang="en-US" dirty="0"/>
              <a:t> </a:t>
            </a:r>
            <a:r>
              <a:rPr lang="en-US" dirty="0" err="1"/>
              <a:t>heyecanla</a:t>
            </a:r>
            <a:r>
              <a:rPr lang="en-US" dirty="0"/>
              <a:t> </a:t>
            </a:r>
            <a:r>
              <a:rPr lang="en-US" dirty="0" err="1"/>
              <a:t>kalktı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Bugün</a:t>
            </a:r>
            <a:r>
              <a:rPr lang="en-US" dirty="0"/>
              <a:t> </a:t>
            </a:r>
            <a:r>
              <a:rPr lang="en-US" dirty="0" err="1"/>
              <a:t>okuldaki</a:t>
            </a:r>
            <a:r>
              <a:rPr lang="en-US" dirty="0"/>
              <a:t> ilk </a:t>
            </a:r>
            <a:r>
              <a:rPr lang="en-US" dirty="0" err="1"/>
              <a:t>günüydü</a:t>
            </a:r>
            <a:r>
              <a:rPr lang="en-US" dirty="0"/>
              <a:t>!</a:t>
            </a:r>
          </a:p>
        </p:txBody>
      </p:sp>
      <p:pic>
        <p:nvPicPr>
          <p:cNvPr id="2050" name="Picture 2" descr="Bir çocuk Yataktan Kalktı, Uyan Oğlum, Erken Kalk, Sabah Kalk Resmi Arka  Plan Ücretsiz İndir">
            <a:extLst>
              <a:ext uri="{FF2B5EF4-FFF2-40B4-BE49-F238E27FC236}">
                <a16:creationId xmlns:a16="http://schemas.microsoft.com/office/drawing/2014/main" id="{EB7FC0D8-948F-B1AC-50BC-F0124CEEE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189422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440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A9CB7D-4D12-CA3F-0B65-75D76B2A86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7A36D-D8A2-B1FE-5617-9FB34DDAF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EE4A7-1A0E-5CB4-57EF-4942E6AA3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231367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🛏️ </a:t>
            </a:r>
            <a:r>
              <a:rPr lang="en-US" b="1" dirty="0"/>
              <a:t>Ali </a:t>
            </a:r>
            <a:r>
              <a:rPr lang="en-US" b="1" dirty="0" err="1"/>
              <a:t>sabah</a:t>
            </a:r>
            <a:r>
              <a:rPr lang="en-US" b="1" dirty="0"/>
              <a:t> </a:t>
            </a:r>
            <a:r>
              <a:rPr lang="en-US" b="1" dirty="0" err="1"/>
              <a:t>erkenden</a:t>
            </a:r>
            <a:r>
              <a:rPr lang="en-US" b="1" dirty="0"/>
              <a:t> </a:t>
            </a:r>
            <a:r>
              <a:rPr lang="en-US" b="1" dirty="0" err="1"/>
              <a:t>uyandı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 err="1"/>
              <a:t>Yatağından</a:t>
            </a:r>
            <a:r>
              <a:rPr lang="en-US" dirty="0"/>
              <a:t> </a:t>
            </a:r>
            <a:r>
              <a:rPr lang="en-US" dirty="0" err="1"/>
              <a:t>heyecanla</a:t>
            </a:r>
            <a:r>
              <a:rPr lang="en-US" dirty="0"/>
              <a:t> </a:t>
            </a:r>
            <a:r>
              <a:rPr lang="en-US" dirty="0" err="1"/>
              <a:t>kalktı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Bugün</a:t>
            </a:r>
            <a:r>
              <a:rPr lang="en-US" dirty="0"/>
              <a:t> </a:t>
            </a:r>
            <a:r>
              <a:rPr lang="en-US" dirty="0" err="1"/>
              <a:t>okuldaki</a:t>
            </a:r>
            <a:r>
              <a:rPr lang="en-US" dirty="0"/>
              <a:t> ilk </a:t>
            </a:r>
            <a:r>
              <a:rPr lang="en-US" dirty="0" err="1"/>
              <a:t>günüydü</a:t>
            </a:r>
            <a:r>
              <a:rPr lang="en-US" dirty="0"/>
              <a:t>!</a:t>
            </a:r>
          </a:p>
        </p:txBody>
      </p:sp>
      <p:pic>
        <p:nvPicPr>
          <p:cNvPr id="2050" name="Picture 2" descr="Bir çocuk Yataktan Kalktı, Uyan Oğlum, Erken Kalk, Sabah Kalk Resmi Arka  Plan Ücretsiz İndir">
            <a:extLst>
              <a:ext uri="{FF2B5EF4-FFF2-40B4-BE49-F238E27FC236}">
                <a16:creationId xmlns:a16="http://schemas.microsoft.com/office/drawing/2014/main" id="{EE3A8904-23D6-CC5D-9289-8F06E91D6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189422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291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BDC26A-D046-383F-AEEF-7F55499F6E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8217-0ADD-CD86-707C-3A977557D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51F02-0CB3-AE4D-C1F1-EC0ADBA55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343" y="4231367"/>
            <a:ext cx="4637314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🛏️ </a:t>
            </a:r>
            <a:r>
              <a:rPr lang="en-US" b="1" dirty="0"/>
              <a:t>Ali </a:t>
            </a:r>
            <a:r>
              <a:rPr lang="en-US" b="1" dirty="0" err="1"/>
              <a:t>sabah</a:t>
            </a:r>
            <a:r>
              <a:rPr lang="en-US" b="1" dirty="0"/>
              <a:t> </a:t>
            </a:r>
            <a:r>
              <a:rPr lang="en-US" b="1" dirty="0" err="1"/>
              <a:t>erkenden</a:t>
            </a:r>
            <a:r>
              <a:rPr lang="en-US" b="1" dirty="0"/>
              <a:t> </a:t>
            </a:r>
            <a:r>
              <a:rPr lang="en-US" b="1" dirty="0" err="1"/>
              <a:t>uyandı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 err="1"/>
              <a:t>Yatağından</a:t>
            </a:r>
            <a:r>
              <a:rPr lang="en-US" dirty="0"/>
              <a:t> </a:t>
            </a:r>
            <a:r>
              <a:rPr lang="en-US" dirty="0" err="1"/>
              <a:t>heyecanla</a:t>
            </a:r>
            <a:r>
              <a:rPr lang="en-US" dirty="0"/>
              <a:t> </a:t>
            </a:r>
            <a:r>
              <a:rPr lang="en-US" dirty="0" err="1"/>
              <a:t>kalktı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Bugün</a:t>
            </a:r>
            <a:r>
              <a:rPr lang="en-US" dirty="0"/>
              <a:t> </a:t>
            </a:r>
            <a:r>
              <a:rPr lang="en-US" dirty="0" err="1"/>
              <a:t>okuldaki</a:t>
            </a:r>
            <a:r>
              <a:rPr lang="en-US" dirty="0"/>
              <a:t> ilk </a:t>
            </a:r>
            <a:r>
              <a:rPr lang="en-US" dirty="0" err="1"/>
              <a:t>günüydü</a:t>
            </a:r>
            <a:r>
              <a:rPr lang="en-US" dirty="0"/>
              <a:t>!</a:t>
            </a:r>
          </a:p>
        </p:txBody>
      </p:sp>
      <p:pic>
        <p:nvPicPr>
          <p:cNvPr id="2050" name="Picture 2" descr="Bir çocuk Yataktan Kalktı, Uyan Oğlum, Erken Kalk, Sabah Kalk Resmi Arka  Plan Ücretsiz İndir">
            <a:extLst>
              <a:ext uri="{FF2B5EF4-FFF2-40B4-BE49-F238E27FC236}">
                <a16:creationId xmlns:a16="http://schemas.microsoft.com/office/drawing/2014/main" id="{97D1FD49-E832-B9CB-1DCC-904AECDFF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189422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939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1141</Words>
  <Application>Microsoft Office PowerPoint</Application>
  <PresentationFormat>Widescreen</PresentationFormat>
  <Paragraphs>68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2" baseType="lpstr">
      <vt:lpstr>Aptos</vt:lpstr>
      <vt:lpstr>Aptos Display</vt:lpstr>
      <vt:lpstr>Arial</vt:lpstr>
      <vt:lpstr>Office Theme</vt:lpstr>
      <vt:lpstr>📖 Ali’nin İlk Okul Günü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Hasan Çitçi</dc:creator>
  <cp:lastModifiedBy>Hasan Çitçi</cp:lastModifiedBy>
  <cp:revision>3</cp:revision>
  <dcterms:created xsi:type="dcterms:W3CDTF">2025-05-30T03:57:43Z</dcterms:created>
  <dcterms:modified xsi:type="dcterms:W3CDTF">2025-05-30T04:20:14Z</dcterms:modified>
</cp:coreProperties>
</file>